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71" r:id="rId9"/>
    <p:sldId id="261" r:id="rId10"/>
    <p:sldId id="272" r:id="rId11"/>
    <p:sldId id="262" r:id="rId12"/>
    <p:sldId id="263" r:id="rId13"/>
    <p:sldId id="273" r:id="rId14"/>
    <p:sldId id="281" r:id="rId15"/>
    <p:sldId id="265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4344A-1B3F-40A5-9708-E557ADBAED02}" v="52" dt="2025-02-28T08:28:45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0170" autoAdjust="0"/>
  </p:normalViewPr>
  <p:slideViewPr>
    <p:cSldViewPr snapToGrid="0">
      <p:cViewPr varScale="1">
        <p:scale>
          <a:sx n="80" d="100"/>
          <a:sy n="80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5834344A-1B3F-40A5-9708-E557ADBAED02}"/>
    <pc:docChg chg="custSel addSld delSld modSld sldOrd">
      <pc:chgData name="Fares Makki" userId="d0c14dd2-ce13-49c4-820b-c6a5e60d5a8d" providerId="ADAL" clId="{5834344A-1B3F-40A5-9708-E557ADBAED02}" dt="2025-02-28T08:32:32.945" v="3363" actId="20577"/>
      <pc:docMkLst>
        <pc:docMk/>
      </pc:docMkLst>
      <pc:sldChg chg="modSp mod">
        <pc:chgData name="Fares Makki" userId="d0c14dd2-ce13-49c4-820b-c6a5e60d5a8d" providerId="ADAL" clId="{5834344A-1B3F-40A5-9708-E557ADBAED02}" dt="2025-02-28T06:15:09.715" v="15" actId="20577"/>
        <pc:sldMkLst>
          <pc:docMk/>
          <pc:sldMk cId="2497625141" sldId="256"/>
        </pc:sldMkLst>
        <pc:spChg chg="mod">
          <ac:chgData name="Fares Makki" userId="d0c14dd2-ce13-49c4-820b-c6a5e60d5a8d" providerId="ADAL" clId="{5834344A-1B3F-40A5-9708-E557ADBAED02}" dt="2025-02-28T06:15:09.715" v="15" actId="20577"/>
          <ac:spMkLst>
            <pc:docMk/>
            <pc:sldMk cId="2497625141" sldId="256"/>
            <ac:spMk id="2" creationId="{B17E877F-3EC7-6079-BC51-DE781FF32B8E}"/>
          </ac:spMkLst>
        </pc:spChg>
      </pc:sldChg>
      <pc:sldChg chg="modSp mod">
        <pc:chgData name="Fares Makki" userId="d0c14dd2-ce13-49c4-820b-c6a5e60d5a8d" providerId="ADAL" clId="{5834344A-1B3F-40A5-9708-E557ADBAED02}" dt="2025-02-28T06:23:26.234" v="20" actId="207"/>
        <pc:sldMkLst>
          <pc:docMk/>
          <pc:sldMk cId="1605812100" sldId="257"/>
        </pc:sldMkLst>
        <pc:spChg chg="mod">
          <ac:chgData name="Fares Makki" userId="d0c14dd2-ce13-49c4-820b-c6a5e60d5a8d" providerId="ADAL" clId="{5834344A-1B3F-40A5-9708-E557ADBAED02}" dt="2025-02-28T06:23:26.234" v="20" actId="207"/>
          <ac:spMkLst>
            <pc:docMk/>
            <pc:sldMk cId="1605812100" sldId="257"/>
            <ac:spMk id="11" creationId="{8ED52683-AA2F-33DC-5F80-398AE9828639}"/>
          </ac:spMkLst>
        </pc:spChg>
        <pc:spChg chg="mod">
          <ac:chgData name="Fares Makki" userId="d0c14dd2-ce13-49c4-820b-c6a5e60d5a8d" providerId="ADAL" clId="{5834344A-1B3F-40A5-9708-E557ADBAED02}" dt="2025-02-28T06:23:26.234" v="20" actId="207"/>
          <ac:spMkLst>
            <pc:docMk/>
            <pc:sldMk cId="1605812100" sldId="257"/>
            <ac:spMk id="12" creationId="{B3732402-9ADE-1BBE-EC90-C06F51E608DA}"/>
          </ac:spMkLst>
        </pc:spChg>
        <pc:spChg chg="mod">
          <ac:chgData name="Fares Makki" userId="d0c14dd2-ce13-49c4-820b-c6a5e60d5a8d" providerId="ADAL" clId="{5834344A-1B3F-40A5-9708-E557ADBAED02}" dt="2025-02-28T06:23:23.445" v="19" actId="207"/>
          <ac:spMkLst>
            <pc:docMk/>
            <pc:sldMk cId="1605812100" sldId="257"/>
            <ac:spMk id="14" creationId="{5A0B51A1-D443-F8C0-6B47-CE4E486C6C80}"/>
          </ac:spMkLst>
        </pc:spChg>
        <pc:spChg chg="mod">
          <ac:chgData name="Fares Makki" userId="d0c14dd2-ce13-49c4-820b-c6a5e60d5a8d" providerId="ADAL" clId="{5834344A-1B3F-40A5-9708-E557ADBAED02}" dt="2025-02-28T06:23:23.445" v="19" actId="207"/>
          <ac:spMkLst>
            <pc:docMk/>
            <pc:sldMk cId="1605812100" sldId="257"/>
            <ac:spMk id="15" creationId="{1C558B99-AB15-F287-670F-AA0CDF080F6C}"/>
          </ac:spMkLst>
        </pc:spChg>
        <pc:spChg chg="mod">
          <ac:chgData name="Fares Makki" userId="d0c14dd2-ce13-49c4-820b-c6a5e60d5a8d" providerId="ADAL" clId="{5834344A-1B3F-40A5-9708-E557ADBAED02}" dt="2025-02-28T06:23:20.741" v="18" actId="207"/>
          <ac:spMkLst>
            <pc:docMk/>
            <pc:sldMk cId="1605812100" sldId="257"/>
            <ac:spMk id="19" creationId="{2D095A61-980C-7E08-697B-EAF1087E6037}"/>
          </ac:spMkLst>
        </pc:spChg>
        <pc:grpChg chg="mod">
          <ac:chgData name="Fares Makki" userId="d0c14dd2-ce13-49c4-820b-c6a5e60d5a8d" providerId="ADAL" clId="{5834344A-1B3F-40A5-9708-E557ADBAED02}" dt="2025-02-28T06:23:26.234" v="20" actId="207"/>
          <ac:grpSpMkLst>
            <pc:docMk/>
            <pc:sldMk cId="1605812100" sldId="257"/>
            <ac:grpSpMk id="10" creationId="{CE1BBEA4-6063-33D8-997B-BEA3ADF9725E}"/>
          </ac:grpSpMkLst>
        </pc:grpChg>
        <pc:grpChg chg="mod">
          <ac:chgData name="Fares Makki" userId="d0c14dd2-ce13-49c4-820b-c6a5e60d5a8d" providerId="ADAL" clId="{5834344A-1B3F-40A5-9708-E557ADBAED02}" dt="2025-02-28T06:23:23.445" v="19" actId="207"/>
          <ac:grpSpMkLst>
            <pc:docMk/>
            <pc:sldMk cId="1605812100" sldId="257"/>
            <ac:grpSpMk id="13" creationId="{6693A2D0-F6D0-0A56-8921-F405389232DE}"/>
          </ac:grpSpMkLst>
        </pc:grpChg>
        <pc:graphicFrameChg chg="mod">
          <ac:chgData name="Fares Makki" userId="d0c14dd2-ce13-49c4-820b-c6a5e60d5a8d" providerId="ADAL" clId="{5834344A-1B3F-40A5-9708-E557ADBAED02}" dt="2025-02-28T06:16:03.184" v="16" actId="12100"/>
          <ac:graphicFrameMkLst>
            <pc:docMk/>
            <pc:sldMk cId="1605812100" sldId="257"/>
            <ac:graphicFrameMk id="9" creationId="{5E53CE66-76A0-F4E4-4C3C-ABA8509E3B36}"/>
          </ac:graphicFrameMkLst>
        </pc:graphicFrameChg>
      </pc:sldChg>
      <pc:sldChg chg="modNotesTx">
        <pc:chgData name="Fares Makki" userId="d0c14dd2-ce13-49c4-820b-c6a5e60d5a8d" providerId="ADAL" clId="{5834344A-1B3F-40A5-9708-E557ADBAED02}" dt="2025-02-28T07:45:24.683" v="2888" actId="20577"/>
        <pc:sldMkLst>
          <pc:docMk/>
          <pc:sldMk cId="2471415693" sldId="260"/>
        </pc:sldMkLst>
      </pc:sldChg>
      <pc:sldChg chg="addSp delSp modSp mod">
        <pc:chgData name="Fares Makki" userId="d0c14dd2-ce13-49c4-820b-c6a5e60d5a8d" providerId="ADAL" clId="{5834344A-1B3F-40A5-9708-E557ADBAED02}" dt="2025-02-28T07:28:17.884" v="2367" actId="14100"/>
        <pc:sldMkLst>
          <pc:docMk/>
          <pc:sldMk cId="2525501222" sldId="261"/>
        </pc:sldMkLst>
        <pc:spChg chg="mod">
          <ac:chgData name="Fares Makki" userId="d0c14dd2-ce13-49c4-820b-c6a5e60d5a8d" providerId="ADAL" clId="{5834344A-1B3F-40A5-9708-E557ADBAED02}" dt="2025-02-28T07:25:56.317" v="2351" actId="20577"/>
          <ac:spMkLst>
            <pc:docMk/>
            <pc:sldMk cId="2525501222" sldId="261"/>
            <ac:spMk id="3" creationId="{1657555D-423F-9BB8-88DC-51ABF250B375}"/>
          </ac:spMkLst>
        </pc:spChg>
        <pc:picChg chg="add mod modCrop">
          <ac:chgData name="Fares Makki" userId="d0c14dd2-ce13-49c4-820b-c6a5e60d5a8d" providerId="ADAL" clId="{5834344A-1B3F-40A5-9708-E557ADBAED02}" dt="2025-02-28T07:28:17.884" v="2367" actId="14100"/>
          <ac:picMkLst>
            <pc:docMk/>
            <pc:sldMk cId="2525501222" sldId="261"/>
            <ac:picMk id="5" creationId="{C13C40D9-3446-A9B8-2D34-081A570802E9}"/>
          </ac:picMkLst>
        </pc:picChg>
        <pc:picChg chg="del mod">
          <ac:chgData name="Fares Makki" userId="d0c14dd2-ce13-49c4-820b-c6a5e60d5a8d" providerId="ADAL" clId="{5834344A-1B3F-40A5-9708-E557ADBAED02}" dt="2025-02-28T07:27:03.506" v="2352" actId="478"/>
          <ac:picMkLst>
            <pc:docMk/>
            <pc:sldMk cId="2525501222" sldId="261"/>
            <ac:picMk id="1026" creationId="{D9003AF4-0283-1A1D-74EE-44C9B07824E3}"/>
          </ac:picMkLst>
        </pc:picChg>
      </pc:sldChg>
      <pc:sldChg chg="modSp mod">
        <pc:chgData name="Fares Makki" userId="d0c14dd2-ce13-49c4-820b-c6a5e60d5a8d" providerId="ADAL" clId="{5834344A-1B3F-40A5-9708-E557ADBAED02}" dt="2025-02-28T07:29:44.330" v="2380" actId="1076"/>
        <pc:sldMkLst>
          <pc:docMk/>
          <pc:sldMk cId="2294781274" sldId="262"/>
        </pc:sldMkLst>
        <pc:spChg chg="mod">
          <ac:chgData name="Fares Makki" userId="d0c14dd2-ce13-49c4-820b-c6a5e60d5a8d" providerId="ADAL" clId="{5834344A-1B3F-40A5-9708-E557ADBAED02}" dt="2025-02-28T07:29:32.781" v="2378" actId="27636"/>
          <ac:spMkLst>
            <pc:docMk/>
            <pc:sldMk cId="2294781274" sldId="262"/>
            <ac:spMk id="3" creationId="{BF9592B0-86F8-2ABE-A338-D8031808E601}"/>
          </ac:spMkLst>
        </pc:spChg>
        <pc:picChg chg="mod">
          <ac:chgData name="Fares Makki" userId="d0c14dd2-ce13-49c4-820b-c6a5e60d5a8d" providerId="ADAL" clId="{5834344A-1B3F-40A5-9708-E557ADBAED02}" dt="2025-02-28T07:29:44.330" v="2380" actId="1076"/>
          <ac:picMkLst>
            <pc:docMk/>
            <pc:sldMk cId="2294781274" sldId="262"/>
            <ac:picMk id="2050" creationId="{100769AF-B565-0251-B48D-8308EE4427C7}"/>
          </ac:picMkLst>
        </pc:picChg>
      </pc:sldChg>
      <pc:sldChg chg="addSp modSp mod modNotesTx">
        <pc:chgData name="Fares Makki" userId="d0c14dd2-ce13-49c4-820b-c6a5e60d5a8d" providerId="ADAL" clId="{5834344A-1B3F-40A5-9708-E557ADBAED02}" dt="2025-02-28T07:38:16.499" v="2624" actId="27636"/>
        <pc:sldMkLst>
          <pc:docMk/>
          <pc:sldMk cId="425810467" sldId="263"/>
        </pc:sldMkLst>
        <pc:spChg chg="mod">
          <ac:chgData name="Fares Makki" userId="d0c14dd2-ce13-49c4-820b-c6a5e60d5a8d" providerId="ADAL" clId="{5834344A-1B3F-40A5-9708-E557ADBAED02}" dt="2025-02-28T07:38:16.499" v="2624" actId="27636"/>
          <ac:spMkLst>
            <pc:docMk/>
            <pc:sldMk cId="425810467" sldId="263"/>
            <ac:spMk id="3" creationId="{7C36C35B-989D-1435-7B61-668B7496D937}"/>
          </ac:spMkLst>
        </pc:spChg>
        <pc:picChg chg="add mod modCrop">
          <ac:chgData name="Fares Makki" userId="d0c14dd2-ce13-49c4-820b-c6a5e60d5a8d" providerId="ADAL" clId="{5834344A-1B3F-40A5-9708-E557ADBAED02}" dt="2025-02-28T07:38:02.795" v="2620" actId="1076"/>
          <ac:picMkLst>
            <pc:docMk/>
            <pc:sldMk cId="425810467" sldId="263"/>
            <ac:picMk id="5" creationId="{B0511C50-F482-7BF4-AA5D-12636EBA413C}"/>
          </ac:picMkLst>
        </pc:picChg>
      </pc:sldChg>
      <pc:sldChg chg="modSp del mod">
        <pc:chgData name="Fares Makki" userId="d0c14dd2-ce13-49c4-820b-c6a5e60d5a8d" providerId="ADAL" clId="{5834344A-1B3F-40A5-9708-E557ADBAED02}" dt="2025-02-28T07:38:28.408" v="2626" actId="2696"/>
        <pc:sldMkLst>
          <pc:docMk/>
          <pc:sldMk cId="176109669" sldId="264"/>
        </pc:sldMkLst>
        <pc:spChg chg="mod">
          <ac:chgData name="Fares Makki" userId="d0c14dd2-ce13-49c4-820b-c6a5e60d5a8d" providerId="ADAL" clId="{5834344A-1B3F-40A5-9708-E557ADBAED02}" dt="2025-02-28T07:38:24.751" v="2625" actId="5793"/>
          <ac:spMkLst>
            <pc:docMk/>
            <pc:sldMk cId="176109669" sldId="264"/>
            <ac:spMk id="5" creationId="{5A6BBA26-F5DB-E38B-E8A7-C3B48ED1B703}"/>
          </ac:spMkLst>
        </pc:spChg>
      </pc:sldChg>
      <pc:sldChg chg="addSp modSp mod ord modNotesTx">
        <pc:chgData name="Fares Makki" userId="d0c14dd2-ce13-49c4-820b-c6a5e60d5a8d" providerId="ADAL" clId="{5834344A-1B3F-40A5-9708-E557ADBAED02}" dt="2025-02-28T07:58:12.646" v="3271"/>
        <pc:sldMkLst>
          <pc:docMk/>
          <pc:sldMk cId="1125376761" sldId="265"/>
        </pc:sldMkLst>
        <pc:spChg chg="mod">
          <ac:chgData name="Fares Makki" userId="d0c14dd2-ce13-49c4-820b-c6a5e60d5a8d" providerId="ADAL" clId="{5834344A-1B3F-40A5-9708-E557ADBAED02}" dt="2025-02-28T07:42:05.252" v="2652" actId="20577"/>
          <ac:spMkLst>
            <pc:docMk/>
            <pc:sldMk cId="1125376761" sldId="265"/>
            <ac:spMk id="2" creationId="{1F480D58-5B55-09C2-E15C-6CDC9459264C}"/>
          </ac:spMkLst>
        </pc:spChg>
        <pc:spChg chg="mod">
          <ac:chgData name="Fares Makki" userId="d0c14dd2-ce13-49c4-820b-c6a5e60d5a8d" providerId="ADAL" clId="{5834344A-1B3F-40A5-9708-E557ADBAED02}" dt="2025-02-28T07:56:59.158" v="3263" actId="14100"/>
          <ac:spMkLst>
            <pc:docMk/>
            <pc:sldMk cId="1125376761" sldId="265"/>
            <ac:spMk id="3" creationId="{4FA371BD-2568-70D1-B0E1-D9C0F54916A6}"/>
          </ac:spMkLst>
        </pc:spChg>
        <pc:picChg chg="add mod">
          <ac:chgData name="Fares Makki" userId="d0c14dd2-ce13-49c4-820b-c6a5e60d5a8d" providerId="ADAL" clId="{5834344A-1B3F-40A5-9708-E557ADBAED02}" dt="2025-02-28T07:57:04.481" v="3265" actId="1076"/>
          <ac:picMkLst>
            <pc:docMk/>
            <pc:sldMk cId="1125376761" sldId="265"/>
            <ac:picMk id="4098" creationId="{8353E330-F688-88C1-6630-B04A52522989}"/>
          </ac:picMkLst>
        </pc:picChg>
      </pc:sldChg>
      <pc:sldChg chg="addSp modSp new mod">
        <pc:chgData name="Fares Makki" userId="d0c14dd2-ce13-49c4-820b-c6a5e60d5a8d" providerId="ADAL" clId="{5834344A-1B3F-40A5-9708-E557ADBAED02}" dt="2025-02-28T06:32:13.228" v="229" actId="20577"/>
        <pc:sldMkLst>
          <pc:docMk/>
          <pc:sldMk cId="2075852759" sldId="266"/>
        </pc:sldMkLst>
        <pc:spChg chg="mod">
          <ac:chgData name="Fares Makki" userId="d0c14dd2-ce13-49c4-820b-c6a5e60d5a8d" providerId="ADAL" clId="{5834344A-1B3F-40A5-9708-E557ADBAED02}" dt="2025-02-28T06:31:34.881" v="177" actId="20577"/>
          <ac:spMkLst>
            <pc:docMk/>
            <pc:sldMk cId="2075852759" sldId="266"/>
            <ac:spMk id="2" creationId="{9F2B8905-B938-2F03-06B9-714AFA19BE2A}"/>
          </ac:spMkLst>
        </pc:spChg>
        <pc:spChg chg="mod">
          <ac:chgData name="Fares Makki" userId="d0c14dd2-ce13-49c4-820b-c6a5e60d5a8d" providerId="ADAL" clId="{5834344A-1B3F-40A5-9708-E557ADBAED02}" dt="2025-02-28T06:32:13.228" v="229" actId="20577"/>
          <ac:spMkLst>
            <pc:docMk/>
            <pc:sldMk cId="2075852759" sldId="266"/>
            <ac:spMk id="3" creationId="{108A873D-CF72-6320-568B-351C589C1436}"/>
          </ac:spMkLst>
        </pc:spChg>
        <pc:picChg chg="add mod modCrop">
          <ac:chgData name="Fares Makki" userId="d0c14dd2-ce13-49c4-820b-c6a5e60d5a8d" providerId="ADAL" clId="{5834344A-1B3F-40A5-9708-E557ADBAED02}" dt="2025-02-28T06:30:39.262" v="159" actId="1076"/>
          <ac:picMkLst>
            <pc:docMk/>
            <pc:sldMk cId="2075852759" sldId="266"/>
            <ac:picMk id="5" creationId="{0FE6FAFE-48A0-AFFE-4A19-83F7595F721E}"/>
          </ac:picMkLst>
        </pc:picChg>
      </pc:sldChg>
      <pc:sldChg chg="del">
        <pc:chgData name="Fares Makki" userId="d0c14dd2-ce13-49c4-820b-c6a5e60d5a8d" providerId="ADAL" clId="{5834344A-1B3F-40A5-9708-E557ADBAED02}" dt="2025-02-28T06:15:00.995" v="0" actId="2696"/>
        <pc:sldMkLst>
          <pc:docMk/>
          <pc:sldMk cId="4075377426" sldId="266"/>
        </pc:sldMkLst>
      </pc:sldChg>
      <pc:sldChg chg="addSp delSp modSp new mod modNotesTx">
        <pc:chgData name="Fares Makki" userId="d0c14dd2-ce13-49c4-820b-c6a5e60d5a8d" providerId="ADAL" clId="{5834344A-1B3F-40A5-9708-E557ADBAED02}" dt="2025-02-28T06:49:45.935" v="832" actId="1076"/>
        <pc:sldMkLst>
          <pc:docMk/>
          <pc:sldMk cId="3750451515" sldId="267"/>
        </pc:sldMkLst>
        <pc:spChg chg="mod">
          <ac:chgData name="Fares Makki" userId="d0c14dd2-ce13-49c4-820b-c6a5e60d5a8d" providerId="ADAL" clId="{5834344A-1B3F-40A5-9708-E557ADBAED02}" dt="2025-02-28T06:32:46.905" v="233" actId="20577"/>
          <ac:spMkLst>
            <pc:docMk/>
            <pc:sldMk cId="3750451515" sldId="267"/>
            <ac:spMk id="2" creationId="{B0436089-C60E-BAC4-31F5-C63D8F0C306E}"/>
          </ac:spMkLst>
        </pc:spChg>
        <pc:spChg chg="mod">
          <ac:chgData name="Fares Makki" userId="d0c14dd2-ce13-49c4-820b-c6a5e60d5a8d" providerId="ADAL" clId="{5834344A-1B3F-40A5-9708-E557ADBAED02}" dt="2025-02-28T06:48:19.772" v="827" actId="27636"/>
          <ac:spMkLst>
            <pc:docMk/>
            <pc:sldMk cId="3750451515" sldId="267"/>
            <ac:spMk id="3" creationId="{B4549E62-4C64-6C7A-D08C-3B188CF355DC}"/>
          </ac:spMkLst>
        </pc:spChg>
        <pc:picChg chg="add del">
          <ac:chgData name="Fares Makki" userId="d0c14dd2-ce13-49c4-820b-c6a5e60d5a8d" providerId="ADAL" clId="{5834344A-1B3F-40A5-9708-E557ADBAED02}" dt="2025-02-28T06:48:25.932" v="829" actId="478"/>
          <ac:picMkLst>
            <pc:docMk/>
            <pc:sldMk cId="3750451515" sldId="267"/>
            <ac:picMk id="1026" creationId="{3AC1542B-B795-E716-3FD0-AC5EEA38FA6E}"/>
          </ac:picMkLst>
        </pc:picChg>
        <pc:picChg chg="add mod">
          <ac:chgData name="Fares Makki" userId="d0c14dd2-ce13-49c4-820b-c6a5e60d5a8d" providerId="ADAL" clId="{5834344A-1B3F-40A5-9708-E557ADBAED02}" dt="2025-02-28T06:49:45.935" v="832" actId="1076"/>
          <ac:picMkLst>
            <pc:docMk/>
            <pc:sldMk cId="3750451515" sldId="267"/>
            <ac:picMk id="1028" creationId="{5678B745-219E-0E6F-0966-49CEA7824FF5}"/>
          </ac:picMkLst>
        </pc:picChg>
      </pc:sldChg>
      <pc:sldChg chg="modSp add mod">
        <pc:chgData name="Fares Makki" userId="d0c14dd2-ce13-49c4-820b-c6a5e60d5a8d" providerId="ADAL" clId="{5834344A-1B3F-40A5-9708-E557ADBAED02}" dt="2025-02-28T08:31:15.737" v="3361" actId="20577"/>
        <pc:sldMkLst>
          <pc:docMk/>
          <pc:sldMk cId="30527152" sldId="268"/>
        </pc:sldMkLst>
        <pc:spChg chg="mod">
          <ac:chgData name="Fares Makki" userId="d0c14dd2-ce13-49c4-820b-c6a5e60d5a8d" providerId="ADAL" clId="{5834344A-1B3F-40A5-9708-E557ADBAED02}" dt="2025-02-28T08:31:15.737" v="3361" actId="20577"/>
          <ac:spMkLst>
            <pc:docMk/>
            <pc:sldMk cId="30527152" sldId="268"/>
            <ac:spMk id="3" creationId="{DAA13025-C50E-A699-70CB-3A4410234F07}"/>
          </ac:spMkLst>
        </pc:spChg>
      </pc:sldChg>
      <pc:sldChg chg="modSp new del mod">
        <pc:chgData name="Fares Makki" userId="d0c14dd2-ce13-49c4-820b-c6a5e60d5a8d" providerId="ADAL" clId="{5834344A-1B3F-40A5-9708-E557ADBAED02}" dt="2025-02-28T07:57:41.563" v="3266" actId="2696"/>
        <pc:sldMkLst>
          <pc:docMk/>
          <pc:sldMk cId="2822802173" sldId="268"/>
        </pc:sldMkLst>
        <pc:spChg chg="mod">
          <ac:chgData name="Fares Makki" userId="d0c14dd2-ce13-49c4-820b-c6a5e60d5a8d" providerId="ADAL" clId="{5834344A-1B3F-40A5-9708-E557ADBAED02}" dt="2025-02-28T06:50:56.243" v="844" actId="20577"/>
          <ac:spMkLst>
            <pc:docMk/>
            <pc:sldMk cId="2822802173" sldId="268"/>
            <ac:spMk id="2" creationId="{1493A481-3BCE-DCAD-755F-9240BFAAE891}"/>
          </ac:spMkLst>
        </pc:spChg>
        <pc:spChg chg="mod">
          <ac:chgData name="Fares Makki" userId="d0c14dd2-ce13-49c4-820b-c6a5e60d5a8d" providerId="ADAL" clId="{5834344A-1B3F-40A5-9708-E557ADBAED02}" dt="2025-02-28T06:56:11.777" v="1330" actId="20577"/>
          <ac:spMkLst>
            <pc:docMk/>
            <pc:sldMk cId="2822802173" sldId="268"/>
            <ac:spMk id="3" creationId="{DAA13025-C50E-A699-70CB-3A4410234F07}"/>
          </ac:spMkLst>
        </pc:spChg>
      </pc:sldChg>
      <pc:sldChg chg="modSp add mod">
        <pc:chgData name="Fares Makki" userId="d0c14dd2-ce13-49c4-820b-c6a5e60d5a8d" providerId="ADAL" clId="{5834344A-1B3F-40A5-9708-E557ADBAED02}" dt="2025-02-28T08:32:32.945" v="3363" actId="20577"/>
        <pc:sldMkLst>
          <pc:docMk/>
          <pc:sldMk cId="404835463" sldId="269"/>
        </pc:sldMkLst>
        <pc:spChg chg="mod">
          <ac:chgData name="Fares Makki" userId="d0c14dd2-ce13-49c4-820b-c6a5e60d5a8d" providerId="ADAL" clId="{5834344A-1B3F-40A5-9708-E557ADBAED02}" dt="2025-02-28T08:32:32.945" v="3363" actId="20577"/>
          <ac:spMkLst>
            <pc:docMk/>
            <pc:sldMk cId="404835463" sldId="269"/>
            <ac:spMk id="3" creationId="{B67A448D-E9CF-845E-CF7D-056D1DF48F6F}"/>
          </ac:spMkLst>
        </pc:spChg>
      </pc:sldChg>
      <pc:sldChg chg="addSp delSp modSp new del mod">
        <pc:chgData name="Fares Makki" userId="d0c14dd2-ce13-49c4-820b-c6a5e60d5a8d" providerId="ADAL" clId="{5834344A-1B3F-40A5-9708-E557ADBAED02}" dt="2025-02-28T07:57:41.563" v="3266" actId="2696"/>
        <pc:sldMkLst>
          <pc:docMk/>
          <pc:sldMk cId="2432532003" sldId="269"/>
        </pc:sldMkLst>
        <pc:spChg chg="mod">
          <ac:chgData name="Fares Makki" userId="d0c14dd2-ce13-49c4-820b-c6a5e60d5a8d" providerId="ADAL" clId="{5834344A-1B3F-40A5-9708-E557ADBAED02}" dt="2025-02-28T06:58:36.304" v="1357" actId="5793"/>
          <ac:spMkLst>
            <pc:docMk/>
            <pc:sldMk cId="2432532003" sldId="269"/>
            <ac:spMk id="2" creationId="{04FF625E-43A9-751E-F23C-E5F0C18D3012}"/>
          </ac:spMkLst>
        </pc:spChg>
        <pc:spChg chg="mod">
          <ac:chgData name="Fares Makki" userId="d0c14dd2-ce13-49c4-820b-c6a5e60d5a8d" providerId="ADAL" clId="{5834344A-1B3F-40A5-9708-E557ADBAED02}" dt="2025-02-28T07:04:17.532" v="1503" actId="20577"/>
          <ac:spMkLst>
            <pc:docMk/>
            <pc:sldMk cId="2432532003" sldId="269"/>
            <ac:spMk id="3" creationId="{B67A448D-E9CF-845E-CF7D-056D1DF48F6F}"/>
          </ac:spMkLst>
        </pc:spChg>
        <pc:spChg chg="add mod">
          <ac:chgData name="Fares Makki" userId="d0c14dd2-ce13-49c4-820b-c6a5e60d5a8d" providerId="ADAL" clId="{5834344A-1B3F-40A5-9708-E557ADBAED02}" dt="2025-02-28T07:06:42.357" v="1508" actId="208"/>
          <ac:spMkLst>
            <pc:docMk/>
            <pc:sldMk cId="2432532003" sldId="269"/>
            <ac:spMk id="4" creationId="{D12BF52C-0372-1C60-8CED-3D68D8465310}"/>
          </ac:spMkLst>
        </pc:spChg>
        <pc:spChg chg="add mod">
          <ac:chgData name="Fares Makki" userId="d0c14dd2-ce13-49c4-820b-c6a5e60d5a8d" providerId="ADAL" clId="{5834344A-1B3F-40A5-9708-E557ADBAED02}" dt="2025-02-28T07:07:44.290" v="1514" actId="14100"/>
          <ac:spMkLst>
            <pc:docMk/>
            <pc:sldMk cId="2432532003" sldId="269"/>
            <ac:spMk id="5" creationId="{5E276F7D-8BD7-87C5-DD45-6232936E68C3}"/>
          </ac:spMkLst>
        </pc:spChg>
        <pc:picChg chg="add del">
          <ac:chgData name="Fares Makki" userId="d0c14dd2-ce13-49c4-820b-c6a5e60d5a8d" providerId="ADAL" clId="{5834344A-1B3F-40A5-9708-E557ADBAED02}" dt="2025-02-28T07:01:36.648" v="1412" actId="478"/>
          <ac:picMkLst>
            <pc:docMk/>
            <pc:sldMk cId="2432532003" sldId="269"/>
            <ac:picMk id="2050" creationId="{B83B9D04-876D-E723-863A-1C1F17458E43}"/>
          </ac:picMkLst>
        </pc:picChg>
        <pc:picChg chg="add del">
          <ac:chgData name="Fares Makki" userId="d0c14dd2-ce13-49c4-820b-c6a5e60d5a8d" providerId="ADAL" clId="{5834344A-1B3F-40A5-9708-E557ADBAED02}" dt="2025-02-28T07:02:44.478" v="1414" actId="478"/>
          <ac:picMkLst>
            <pc:docMk/>
            <pc:sldMk cId="2432532003" sldId="269"/>
            <ac:picMk id="2052" creationId="{2F91A361-754B-BDC9-A14E-02FD6EDBF091}"/>
          </ac:picMkLst>
        </pc:picChg>
        <pc:picChg chg="add mod">
          <ac:chgData name="Fares Makki" userId="d0c14dd2-ce13-49c4-820b-c6a5e60d5a8d" providerId="ADAL" clId="{5834344A-1B3F-40A5-9708-E557ADBAED02}" dt="2025-02-28T07:03:25.126" v="1416" actId="1076"/>
          <ac:picMkLst>
            <pc:docMk/>
            <pc:sldMk cId="2432532003" sldId="269"/>
            <ac:picMk id="2054" creationId="{FCAC034A-CEDE-03C7-F515-D806867815B7}"/>
          </ac:picMkLst>
        </pc:picChg>
      </pc:sldChg>
      <pc:sldChg chg="add">
        <pc:chgData name="Fares Makki" userId="d0c14dd2-ce13-49c4-820b-c6a5e60d5a8d" providerId="ADAL" clId="{5834344A-1B3F-40A5-9708-E557ADBAED02}" dt="2025-02-28T07:57:52.291" v="3268"/>
        <pc:sldMkLst>
          <pc:docMk/>
          <pc:sldMk cId="997802482" sldId="270"/>
        </pc:sldMkLst>
      </pc:sldChg>
      <pc:sldChg chg="addSp modSp new del mod modAnim">
        <pc:chgData name="Fares Makki" userId="d0c14dd2-ce13-49c4-820b-c6a5e60d5a8d" providerId="ADAL" clId="{5834344A-1B3F-40A5-9708-E557ADBAED02}" dt="2025-02-28T07:57:41.563" v="3266" actId="2696"/>
        <pc:sldMkLst>
          <pc:docMk/>
          <pc:sldMk cId="2819005667" sldId="270"/>
        </pc:sldMkLst>
        <pc:spChg chg="mod">
          <ac:chgData name="Fares Makki" userId="d0c14dd2-ce13-49c4-820b-c6a5e60d5a8d" providerId="ADAL" clId="{5834344A-1B3F-40A5-9708-E557ADBAED02}" dt="2025-02-28T07:08:22.715" v="1538" actId="5793"/>
          <ac:spMkLst>
            <pc:docMk/>
            <pc:sldMk cId="2819005667" sldId="270"/>
            <ac:spMk id="2" creationId="{D6E5D283-702D-C3AD-8D8B-7F3888A895EE}"/>
          </ac:spMkLst>
        </pc:spChg>
        <pc:spChg chg="mod">
          <ac:chgData name="Fares Makki" userId="d0c14dd2-ce13-49c4-820b-c6a5e60d5a8d" providerId="ADAL" clId="{5834344A-1B3F-40A5-9708-E557ADBAED02}" dt="2025-02-28T07:12:08.270" v="1758" actId="14100"/>
          <ac:spMkLst>
            <pc:docMk/>
            <pc:sldMk cId="2819005667" sldId="270"/>
            <ac:spMk id="3" creationId="{95B18D7B-E4EA-CF25-3599-CFA9F19DD3FE}"/>
          </ac:spMkLst>
        </pc:spChg>
        <pc:spChg chg="add mod">
          <ac:chgData name="Fares Makki" userId="d0c14dd2-ce13-49c4-820b-c6a5e60d5a8d" providerId="ADAL" clId="{5834344A-1B3F-40A5-9708-E557ADBAED02}" dt="2025-02-28T07:14:04.448" v="1767" actId="208"/>
          <ac:spMkLst>
            <pc:docMk/>
            <pc:sldMk cId="2819005667" sldId="270"/>
            <ac:spMk id="4" creationId="{0F4B4E5C-9799-9A42-4EE6-20705CD0B411}"/>
          </ac:spMkLst>
        </pc:spChg>
        <pc:spChg chg="add mod">
          <ac:chgData name="Fares Makki" userId="d0c14dd2-ce13-49c4-820b-c6a5e60d5a8d" providerId="ADAL" clId="{5834344A-1B3F-40A5-9708-E557ADBAED02}" dt="2025-02-28T07:14:28.526" v="1773" actId="1076"/>
          <ac:spMkLst>
            <pc:docMk/>
            <pc:sldMk cId="2819005667" sldId="270"/>
            <ac:spMk id="5" creationId="{F30146C0-0195-3AF4-9A6D-7C1B98CE5379}"/>
          </ac:spMkLst>
        </pc:spChg>
        <pc:picChg chg="add mod">
          <ac:chgData name="Fares Makki" userId="d0c14dd2-ce13-49c4-820b-c6a5e60d5a8d" providerId="ADAL" clId="{5834344A-1B3F-40A5-9708-E557ADBAED02}" dt="2025-02-28T07:12:21.517" v="1759" actId="1076"/>
          <ac:picMkLst>
            <pc:docMk/>
            <pc:sldMk cId="2819005667" sldId="270"/>
            <ac:picMk id="3074" creationId="{D32B4045-4AC0-3975-81F8-233192C9418F}"/>
          </ac:picMkLst>
        </pc:picChg>
        <pc:picChg chg="add mod">
          <ac:chgData name="Fares Makki" userId="d0c14dd2-ce13-49c4-820b-c6a5e60d5a8d" providerId="ADAL" clId="{5834344A-1B3F-40A5-9708-E557ADBAED02}" dt="2025-02-28T07:13:31.923" v="1764" actId="1076"/>
          <ac:picMkLst>
            <pc:docMk/>
            <pc:sldMk cId="2819005667" sldId="270"/>
            <ac:picMk id="3076" creationId="{5C6C6EFE-3F90-2790-DDFE-0102E7E90588}"/>
          </ac:picMkLst>
        </pc:picChg>
      </pc:sldChg>
      <pc:sldChg chg="addSp modSp new mod ord">
        <pc:chgData name="Fares Makki" userId="d0c14dd2-ce13-49c4-820b-c6a5e60d5a8d" providerId="ADAL" clId="{5834344A-1B3F-40A5-9708-E557ADBAED02}" dt="2025-02-28T07:20:19.560" v="2003" actId="1076"/>
        <pc:sldMkLst>
          <pc:docMk/>
          <pc:sldMk cId="256044448" sldId="271"/>
        </pc:sldMkLst>
        <pc:spChg chg="mod">
          <ac:chgData name="Fares Makki" userId="d0c14dd2-ce13-49c4-820b-c6a5e60d5a8d" providerId="ADAL" clId="{5834344A-1B3F-40A5-9708-E557ADBAED02}" dt="2025-02-28T07:16:55.535" v="1794" actId="20577"/>
          <ac:spMkLst>
            <pc:docMk/>
            <pc:sldMk cId="256044448" sldId="271"/>
            <ac:spMk id="2" creationId="{EA23D28F-6919-675B-D999-1FC5588E840E}"/>
          </ac:spMkLst>
        </pc:spChg>
        <pc:spChg chg="mod">
          <ac:chgData name="Fares Makki" userId="d0c14dd2-ce13-49c4-820b-c6a5e60d5a8d" providerId="ADAL" clId="{5834344A-1B3F-40A5-9708-E557ADBAED02}" dt="2025-02-28T07:20:07.509" v="2000" actId="14100"/>
          <ac:spMkLst>
            <pc:docMk/>
            <pc:sldMk cId="256044448" sldId="271"/>
            <ac:spMk id="3" creationId="{CA118080-B71D-065B-5CF1-97471E2CF9B8}"/>
          </ac:spMkLst>
        </pc:spChg>
        <pc:picChg chg="add mod modCrop">
          <ac:chgData name="Fares Makki" userId="d0c14dd2-ce13-49c4-820b-c6a5e60d5a8d" providerId="ADAL" clId="{5834344A-1B3F-40A5-9708-E557ADBAED02}" dt="2025-02-28T07:20:19.560" v="2003" actId="1076"/>
          <ac:picMkLst>
            <pc:docMk/>
            <pc:sldMk cId="256044448" sldId="271"/>
            <ac:picMk id="5" creationId="{E63BBA72-C719-50B9-AE9B-72ADFD01F769}"/>
          </ac:picMkLst>
        </pc:picChg>
      </pc:sldChg>
      <pc:sldChg chg="addSp delSp modSp add mod modTransition">
        <pc:chgData name="Fares Makki" userId="d0c14dd2-ce13-49c4-820b-c6a5e60d5a8d" providerId="ADAL" clId="{5834344A-1B3F-40A5-9708-E557ADBAED02}" dt="2025-02-28T07:28:57.646" v="2376"/>
        <pc:sldMkLst>
          <pc:docMk/>
          <pc:sldMk cId="923496756" sldId="272"/>
        </pc:sldMkLst>
        <pc:spChg chg="del">
          <ac:chgData name="Fares Makki" userId="d0c14dd2-ce13-49c4-820b-c6a5e60d5a8d" providerId="ADAL" clId="{5834344A-1B3F-40A5-9708-E557ADBAED02}" dt="2025-02-28T07:28:35.258" v="2371" actId="478"/>
          <ac:spMkLst>
            <pc:docMk/>
            <pc:sldMk cId="923496756" sldId="272"/>
            <ac:spMk id="2" creationId="{B47F754F-2F26-A104-0E73-3A4E2CC09D17}"/>
          </ac:spMkLst>
        </pc:spChg>
        <pc:spChg chg="del mod">
          <ac:chgData name="Fares Makki" userId="d0c14dd2-ce13-49c4-820b-c6a5e60d5a8d" providerId="ADAL" clId="{5834344A-1B3F-40A5-9708-E557ADBAED02}" dt="2025-02-28T07:28:32.598" v="2370" actId="478"/>
          <ac:spMkLst>
            <pc:docMk/>
            <pc:sldMk cId="923496756" sldId="272"/>
            <ac:spMk id="3" creationId="{8748A6BE-1A9A-CF78-A741-143956779EB6}"/>
          </ac:spMkLst>
        </pc:spChg>
        <pc:spChg chg="add del mod">
          <ac:chgData name="Fares Makki" userId="d0c14dd2-ce13-49c4-820b-c6a5e60d5a8d" providerId="ADAL" clId="{5834344A-1B3F-40A5-9708-E557ADBAED02}" dt="2025-02-28T07:28:41.234" v="2372" actId="478"/>
          <ac:spMkLst>
            <pc:docMk/>
            <pc:sldMk cId="923496756" sldId="272"/>
            <ac:spMk id="6" creationId="{CC262965-0794-00BA-F33A-DF31C2AC7148}"/>
          </ac:spMkLst>
        </pc:spChg>
        <pc:picChg chg="mod">
          <ac:chgData name="Fares Makki" userId="d0c14dd2-ce13-49c4-820b-c6a5e60d5a8d" providerId="ADAL" clId="{5834344A-1B3F-40A5-9708-E557ADBAED02}" dt="2025-02-28T07:28:54.741" v="2375" actId="1076"/>
          <ac:picMkLst>
            <pc:docMk/>
            <pc:sldMk cId="923496756" sldId="272"/>
            <ac:picMk id="5" creationId="{060267CB-6550-8253-96FF-EC61B341E90F}"/>
          </ac:picMkLst>
        </pc:picChg>
      </pc:sldChg>
      <pc:sldChg chg="addSp delSp modSp new mod modClrScheme chgLayout">
        <pc:chgData name="Fares Makki" userId="d0c14dd2-ce13-49c4-820b-c6a5e60d5a8d" providerId="ADAL" clId="{5834344A-1B3F-40A5-9708-E557ADBAED02}" dt="2025-02-28T07:40:30.439" v="2638" actId="1076"/>
        <pc:sldMkLst>
          <pc:docMk/>
          <pc:sldMk cId="1999892461" sldId="273"/>
        </pc:sldMkLst>
        <pc:spChg chg="del">
          <ac:chgData name="Fares Makki" userId="d0c14dd2-ce13-49c4-820b-c6a5e60d5a8d" providerId="ADAL" clId="{5834344A-1B3F-40A5-9708-E557ADBAED02}" dt="2025-02-28T07:39:41.443" v="2628" actId="700"/>
          <ac:spMkLst>
            <pc:docMk/>
            <pc:sldMk cId="1999892461" sldId="273"/>
            <ac:spMk id="2" creationId="{0DB56DB5-E4FA-13EF-FA23-09947772F20C}"/>
          </ac:spMkLst>
        </pc:spChg>
        <pc:spChg chg="del">
          <ac:chgData name="Fares Makki" userId="d0c14dd2-ce13-49c4-820b-c6a5e60d5a8d" providerId="ADAL" clId="{5834344A-1B3F-40A5-9708-E557ADBAED02}" dt="2025-02-28T07:39:41.443" v="2628" actId="700"/>
          <ac:spMkLst>
            <pc:docMk/>
            <pc:sldMk cId="1999892461" sldId="273"/>
            <ac:spMk id="3" creationId="{53163453-0096-2B67-CCAD-1201F3C3182F}"/>
          </ac:spMkLst>
        </pc:spChg>
        <pc:picChg chg="add mod modCrop">
          <ac:chgData name="Fares Makki" userId="d0c14dd2-ce13-49c4-820b-c6a5e60d5a8d" providerId="ADAL" clId="{5834344A-1B3F-40A5-9708-E557ADBAED02}" dt="2025-02-28T07:40:30.439" v="2638" actId="1076"/>
          <ac:picMkLst>
            <pc:docMk/>
            <pc:sldMk cId="1999892461" sldId="273"/>
            <ac:picMk id="5" creationId="{5B55FE6A-A9BA-9953-4324-6A8F70EA8F30}"/>
          </ac:picMkLst>
        </pc:picChg>
      </pc:sldChg>
      <pc:sldChg chg="new del">
        <pc:chgData name="Fares Makki" userId="d0c14dd2-ce13-49c4-820b-c6a5e60d5a8d" providerId="ADAL" clId="{5834344A-1B3F-40A5-9708-E557ADBAED02}" dt="2025-02-28T07:57:54.234" v="3269" actId="47"/>
        <pc:sldMkLst>
          <pc:docMk/>
          <pc:sldMk cId="3713697414" sldId="274"/>
        </pc:sldMkLst>
      </pc:sldChg>
      <pc:sldChg chg="new del">
        <pc:chgData name="Fares Makki" userId="d0c14dd2-ce13-49c4-820b-c6a5e60d5a8d" providerId="ADAL" clId="{5834344A-1B3F-40A5-9708-E557ADBAED02}" dt="2025-02-28T08:28:47.671" v="3274" actId="47"/>
        <pc:sldMkLst>
          <pc:docMk/>
          <pc:sldMk cId="4023070435" sldId="274"/>
        </pc:sldMkLst>
      </pc:sldChg>
      <pc:sldChg chg="add">
        <pc:chgData name="Fares Makki" userId="d0c14dd2-ce13-49c4-820b-c6a5e60d5a8d" providerId="ADAL" clId="{5834344A-1B3F-40A5-9708-E557ADBAED02}" dt="2025-02-28T08:28:45.772" v="3273"/>
        <pc:sldMkLst>
          <pc:docMk/>
          <pc:sldMk cId="2603767156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E72F0-C86E-49E3-AECA-E985139FC64E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69DC76A-2DE6-463A-AAFB-F9750999578E}">
      <dgm:prSet phldrT="[Text]"/>
      <dgm:spPr/>
      <dgm:t>
        <a:bodyPr/>
        <a:lstStyle/>
        <a:p>
          <a:r>
            <a:rPr lang="sv-SE" dirty="0"/>
            <a:t>DNA </a:t>
          </a:r>
        </a:p>
      </dgm:t>
    </dgm:pt>
    <dgm:pt modelId="{B016D9C2-BC4D-4BE9-B1A5-0E8C0369D135}" type="parTrans" cxnId="{CFC175C8-72D7-4C2B-856A-10D6F856E299}">
      <dgm:prSet/>
      <dgm:spPr/>
      <dgm:t>
        <a:bodyPr/>
        <a:lstStyle/>
        <a:p>
          <a:endParaRPr lang="sv-SE"/>
        </a:p>
      </dgm:t>
    </dgm:pt>
    <dgm:pt modelId="{E8FBCCA4-A1FD-45C0-ADD8-649D52F9D22E}" type="sibTrans" cxnId="{CFC175C8-72D7-4C2B-856A-10D6F856E299}">
      <dgm:prSet/>
      <dgm:spPr/>
      <dgm:t>
        <a:bodyPr/>
        <a:lstStyle/>
        <a:p>
          <a:endParaRPr lang="sv-SE"/>
        </a:p>
      </dgm:t>
    </dgm:pt>
    <dgm:pt modelId="{5D5B82E3-D649-49B5-BB29-7B10FF9FD909}">
      <dgm:prSet phldrT="[Text]"/>
      <dgm:spPr/>
      <dgm:t>
        <a:bodyPr/>
        <a:lstStyle/>
        <a:p>
          <a:r>
            <a:rPr lang="sv-SE" dirty="0"/>
            <a:t>RNA </a:t>
          </a:r>
        </a:p>
      </dgm:t>
    </dgm:pt>
    <dgm:pt modelId="{0AA34E74-D800-4D36-84F0-F71FE858FC38}" type="parTrans" cxnId="{C2125459-ABFB-4CEB-8F71-9E6007D67D20}">
      <dgm:prSet/>
      <dgm:spPr/>
      <dgm:t>
        <a:bodyPr/>
        <a:lstStyle/>
        <a:p>
          <a:endParaRPr lang="sv-SE"/>
        </a:p>
      </dgm:t>
    </dgm:pt>
    <dgm:pt modelId="{FAF8FC50-7588-421D-A52E-E7C4596AA851}" type="sibTrans" cxnId="{C2125459-ABFB-4CEB-8F71-9E6007D67D20}">
      <dgm:prSet/>
      <dgm:spPr/>
      <dgm:t>
        <a:bodyPr/>
        <a:lstStyle/>
        <a:p>
          <a:endParaRPr lang="sv-SE" dirty="0"/>
        </a:p>
      </dgm:t>
    </dgm:pt>
    <dgm:pt modelId="{02E96CE4-D59E-4EDA-9BA9-DE5EE0976536}">
      <dgm:prSet phldrT="[Text]"/>
      <dgm:spPr/>
      <dgm:t>
        <a:bodyPr/>
        <a:lstStyle/>
        <a:p>
          <a:r>
            <a:rPr lang="sv-SE" dirty="0"/>
            <a:t>Protein </a:t>
          </a:r>
        </a:p>
      </dgm:t>
    </dgm:pt>
    <dgm:pt modelId="{8BCFBF17-F20A-4185-A34D-90E1A0FB597F}" type="parTrans" cxnId="{CBF33DB7-BAC7-46FB-A749-F7F01F97BD52}">
      <dgm:prSet/>
      <dgm:spPr/>
      <dgm:t>
        <a:bodyPr/>
        <a:lstStyle/>
        <a:p>
          <a:endParaRPr lang="sv-SE"/>
        </a:p>
      </dgm:t>
    </dgm:pt>
    <dgm:pt modelId="{5CE9FEDA-E19A-4EC1-9B63-A9E56BDB7C46}" type="sibTrans" cxnId="{CBF33DB7-BAC7-46FB-A749-F7F01F97BD52}">
      <dgm:prSet/>
      <dgm:spPr/>
      <dgm:t>
        <a:bodyPr/>
        <a:lstStyle/>
        <a:p>
          <a:endParaRPr lang="sv-SE"/>
        </a:p>
      </dgm:t>
    </dgm:pt>
    <dgm:pt modelId="{A0C3B410-4793-4B9D-B543-3F03502FED5B}" type="pres">
      <dgm:prSet presAssocID="{F2DE72F0-C86E-49E3-AECA-E985139FC64E}" presName="Name0" presStyleCnt="0">
        <dgm:presLayoutVars>
          <dgm:dir/>
          <dgm:resizeHandles val="exact"/>
        </dgm:presLayoutVars>
      </dgm:prSet>
      <dgm:spPr/>
    </dgm:pt>
    <dgm:pt modelId="{DD11CA63-A664-4E46-B203-15C4E6663416}" type="pres">
      <dgm:prSet presAssocID="{769DC76A-2DE6-463A-AAFB-F9750999578E}" presName="node" presStyleLbl="node1" presStyleIdx="0" presStyleCnt="3">
        <dgm:presLayoutVars>
          <dgm:bulletEnabled val="1"/>
        </dgm:presLayoutVars>
      </dgm:prSet>
      <dgm:spPr/>
    </dgm:pt>
    <dgm:pt modelId="{7261A53F-1683-44A3-96BD-25F92E1B3288}" type="pres">
      <dgm:prSet presAssocID="{E8FBCCA4-A1FD-45C0-ADD8-649D52F9D22E}" presName="sibTrans" presStyleLbl="sibTrans2D1" presStyleIdx="0" presStyleCnt="2"/>
      <dgm:spPr/>
    </dgm:pt>
    <dgm:pt modelId="{D97AACCB-7365-425C-858D-292ABD96F42B}" type="pres">
      <dgm:prSet presAssocID="{E8FBCCA4-A1FD-45C0-ADD8-649D52F9D22E}" presName="connectorText" presStyleLbl="sibTrans2D1" presStyleIdx="0" presStyleCnt="2"/>
      <dgm:spPr/>
    </dgm:pt>
    <dgm:pt modelId="{81F6D300-694E-42B2-86C4-390C19E1AAF0}" type="pres">
      <dgm:prSet presAssocID="{5D5B82E3-D649-49B5-BB29-7B10FF9FD909}" presName="node" presStyleLbl="node1" presStyleIdx="1" presStyleCnt="3">
        <dgm:presLayoutVars>
          <dgm:bulletEnabled val="1"/>
        </dgm:presLayoutVars>
      </dgm:prSet>
      <dgm:spPr/>
    </dgm:pt>
    <dgm:pt modelId="{71547D4C-DC67-4AD6-9D51-2491AF6C01B2}" type="pres">
      <dgm:prSet presAssocID="{FAF8FC50-7588-421D-A52E-E7C4596AA851}" presName="sibTrans" presStyleLbl="sibTrans2D1" presStyleIdx="1" presStyleCnt="2"/>
      <dgm:spPr/>
    </dgm:pt>
    <dgm:pt modelId="{35FA18C4-1B3F-4F1B-B080-A37DF3A23996}" type="pres">
      <dgm:prSet presAssocID="{FAF8FC50-7588-421D-A52E-E7C4596AA851}" presName="connectorText" presStyleLbl="sibTrans2D1" presStyleIdx="1" presStyleCnt="2"/>
      <dgm:spPr/>
    </dgm:pt>
    <dgm:pt modelId="{59C22BF8-01B3-4050-871F-DF047DCABF0E}" type="pres">
      <dgm:prSet presAssocID="{02E96CE4-D59E-4EDA-9BA9-DE5EE0976536}" presName="node" presStyleLbl="node1" presStyleIdx="2" presStyleCnt="3">
        <dgm:presLayoutVars>
          <dgm:bulletEnabled val="1"/>
        </dgm:presLayoutVars>
      </dgm:prSet>
      <dgm:spPr/>
    </dgm:pt>
  </dgm:ptLst>
  <dgm:cxnLst>
    <dgm:cxn modelId="{CABA5042-84EC-4A21-8628-1A47B1B72B85}" type="presOf" srcId="{E8FBCCA4-A1FD-45C0-ADD8-649D52F9D22E}" destId="{7261A53F-1683-44A3-96BD-25F92E1B3288}" srcOrd="0" destOrd="0" presId="urn:microsoft.com/office/officeart/2005/8/layout/process1"/>
    <dgm:cxn modelId="{04D46A68-5AAE-4F4A-957D-27950AA4FC7C}" type="presOf" srcId="{769DC76A-2DE6-463A-AAFB-F9750999578E}" destId="{DD11CA63-A664-4E46-B203-15C4E6663416}" srcOrd="0" destOrd="0" presId="urn:microsoft.com/office/officeart/2005/8/layout/process1"/>
    <dgm:cxn modelId="{AA4E004A-76DA-4DE4-9A14-0D1EB3DC72DE}" type="presOf" srcId="{FAF8FC50-7588-421D-A52E-E7C4596AA851}" destId="{71547D4C-DC67-4AD6-9D51-2491AF6C01B2}" srcOrd="0" destOrd="0" presId="urn:microsoft.com/office/officeart/2005/8/layout/process1"/>
    <dgm:cxn modelId="{CD3B5855-ACB9-4B96-8971-5C60947481B1}" type="presOf" srcId="{F2DE72F0-C86E-49E3-AECA-E985139FC64E}" destId="{A0C3B410-4793-4B9D-B543-3F03502FED5B}" srcOrd="0" destOrd="0" presId="urn:microsoft.com/office/officeart/2005/8/layout/process1"/>
    <dgm:cxn modelId="{C2125459-ABFB-4CEB-8F71-9E6007D67D20}" srcId="{F2DE72F0-C86E-49E3-AECA-E985139FC64E}" destId="{5D5B82E3-D649-49B5-BB29-7B10FF9FD909}" srcOrd="1" destOrd="0" parTransId="{0AA34E74-D800-4D36-84F0-F71FE858FC38}" sibTransId="{FAF8FC50-7588-421D-A52E-E7C4596AA851}"/>
    <dgm:cxn modelId="{C3D0A586-F987-4743-AB53-B203ACE1969A}" type="presOf" srcId="{E8FBCCA4-A1FD-45C0-ADD8-649D52F9D22E}" destId="{D97AACCB-7365-425C-858D-292ABD96F42B}" srcOrd="1" destOrd="0" presId="urn:microsoft.com/office/officeart/2005/8/layout/process1"/>
    <dgm:cxn modelId="{0E92EC96-11BC-421E-AA0D-0F2F3D21B0C4}" type="presOf" srcId="{5D5B82E3-D649-49B5-BB29-7B10FF9FD909}" destId="{81F6D300-694E-42B2-86C4-390C19E1AAF0}" srcOrd="0" destOrd="0" presId="urn:microsoft.com/office/officeart/2005/8/layout/process1"/>
    <dgm:cxn modelId="{33DD439C-7545-4FBA-8609-CB7D6C42475F}" type="presOf" srcId="{FAF8FC50-7588-421D-A52E-E7C4596AA851}" destId="{35FA18C4-1B3F-4F1B-B080-A37DF3A23996}" srcOrd="1" destOrd="0" presId="urn:microsoft.com/office/officeart/2005/8/layout/process1"/>
    <dgm:cxn modelId="{CBF33DB7-BAC7-46FB-A749-F7F01F97BD52}" srcId="{F2DE72F0-C86E-49E3-AECA-E985139FC64E}" destId="{02E96CE4-D59E-4EDA-9BA9-DE5EE0976536}" srcOrd="2" destOrd="0" parTransId="{8BCFBF17-F20A-4185-A34D-90E1A0FB597F}" sibTransId="{5CE9FEDA-E19A-4EC1-9B63-A9E56BDB7C46}"/>
    <dgm:cxn modelId="{C9D330C5-B004-4906-BDFB-364A1EE06656}" type="presOf" srcId="{02E96CE4-D59E-4EDA-9BA9-DE5EE0976536}" destId="{59C22BF8-01B3-4050-871F-DF047DCABF0E}" srcOrd="0" destOrd="0" presId="urn:microsoft.com/office/officeart/2005/8/layout/process1"/>
    <dgm:cxn modelId="{CFC175C8-72D7-4C2B-856A-10D6F856E299}" srcId="{F2DE72F0-C86E-49E3-AECA-E985139FC64E}" destId="{769DC76A-2DE6-463A-AAFB-F9750999578E}" srcOrd="0" destOrd="0" parTransId="{B016D9C2-BC4D-4BE9-B1A5-0E8C0369D135}" sibTransId="{E8FBCCA4-A1FD-45C0-ADD8-649D52F9D22E}"/>
    <dgm:cxn modelId="{D750342C-EA82-4611-B7F0-AB7DD9B7508A}" type="presParOf" srcId="{A0C3B410-4793-4B9D-B543-3F03502FED5B}" destId="{DD11CA63-A664-4E46-B203-15C4E6663416}" srcOrd="0" destOrd="0" presId="urn:microsoft.com/office/officeart/2005/8/layout/process1"/>
    <dgm:cxn modelId="{C4663880-FB0A-4D0A-8390-29D6C8679992}" type="presParOf" srcId="{A0C3B410-4793-4B9D-B543-3F03502FED5B}" destId="{7261A53F-1683-44A3-96BD-25F92E1B3288}" srcOrd="1" destOrd="0" presId="urn:microsoft.com/office/officeart/2005/8/layout/process1"/>
    <dgm:cxn modelId="{B140823C-BB3E-43C3-B18F-426F8900AD22}" type="presParOf" srcId="{7261A53F-1683-44A3-96BD-25F92E1B3288}" destId="{D97AACCB-7365-425C-858D-292ABD96F42B}" srcOrd="0" destOrd="0" presId="urn:microsoft.com/office/officeart/2005/8/layout/process1"/>
    <dgm:cxn modelId="{84C4F418-9EEA-41D3-8333-24EE36E043C2}" type="presParOf" srcId="{A0C3B410-4793-4B9D-B543-3F03502FED5B}" destId="{81F6D300-694E-42B2-86C4-390C19E1AAF0}" srcOrd="2" destOrd="0" presId="urn:microsoft.com/office/officeart/2005/8/layout/process1"/>
    <dgm:cxn modelId="{506844F3-FBBD-49E9-8339-FBFC5BFD740E}" type="presParOf" srcId="{A0C3B410-4793-4B9D-B543-3F03502FED5B}" destId="{71547D4C-DC67-4AD6-9D51-2491AF6C01B2}" srcOrd="3" destOrd="0" presId="urn:microsoft.com/office/officeart/2005/8/layout/process1"/>
    <dgm:cxn modelId="{5C1C5D30-A329-4D5F-BD2A-2C900E0EBB1D}" type="presParOf" srcId="{71547D4C-DC67-4AD6-9D51-2491AF6C01B2}" destId="{35FA18C4-1B3F-4F1B-B080-A37DF3A23996}" srcOrd="0" destOrd="0" presId="urn:microsoft.com/office/officeart/2005/8/layout/process1"/>
    <dgm:cxn modelId="{537E8661-F952-4ADA-AC2C-41819A86A857}" type="presParOf" srcId="{A0C3B410-4793-4B9D-B543-3F03502FED5B}" destId="{59C22BF8-01B3-4050-871F-DF047DCABF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CA63-A664-4E46-B203-15C4E6663416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DNA </a:t>
          </a:r>
        </a:p>
      </dsp:txBody>
      <dsp:txXfrm>
        <a:off x="44665" y="2106299"/>
        <a:ext cx="2060143" cy="1206068"/>
      </dsp:txXfrm>
    </dsp:sp>
    <dsp:sp modelId="{7261A53F-1683-44A3-96BD-25F92E1B3288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2355850" y="2550475"/>
        <a:ext cx="316861" cy="317716"/>
      </dsp:txXfrm>
    </dsp:sp>
    <dsp:sp modelId="{81F6D300-694E-42B2-86C4-390C19E1AAF0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RNA </a:t>
          </a:r>
        </a:p>
      </dsp:txBody>
      <dsp:txXfrm>
        <a:off x="3033928" y="2106299"/>
        <a:ext cx="2060143" cy="1206068"/>
      </dsp:txXfrm>
    </dsp:sp>
    <dsp:sp modelId="{71547D4C-DC67-4AD6-9D51-2491AF6C01B2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 dirty="0"/>
        </a:p>
      </dsp:txBody>
      <dsp:txXfrm>
        <a:off x="5345112" y="2550475"/>
        <a:ext cx="316861" cy="317716"/>
      </dsp:txXfrm>
    </dsp:sp>
    <dsp:sp modelId="{59C22BF8-01B3-4050-871F-DF047DCABF0E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Protein 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A903-9295-436D-BAA6-991933214CF1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34E05-383E-4F02-8C6B-8D90BF0A0D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00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Bara kromosomer syns under en ljus mikroskop och kromatin-trådar blir kompakta bara under celldelning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38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5’ till 3’ riktning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60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47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v-SE" dirty="0"/>
              <a:t>Det finns 64 </a:t>
            </a:r>
            <a:r>
              <a:rPr lang="sv-SE" dirty="0" err="1"/>
              <a:t>kodon</a:t>
            </a:r>
            <a:r>
              <a:rPr lang="sv-SE" dirty="0"/>
              <a:t>, men 20 aminosyror </a:t>
            </a:r>
          </a:p>
          <a:p>
            <a:pPr lvl="2"/>
            <a:r>
              <a:rPr lang="sv-SE" dirty="0"/>
              <a:t>Några </a:t>
            </a:r>
            <a:r>
              <a:rPr lang="sv-SE" dirty="0" err="1"/>
              <a:t>kodon</a:t>
            </a:r>
            <a:r>
              <a:rPr lang="sv-SE" dirty="0"/>
              <a:t> motsvarar samma aminosyra </a:t>
            </a:r>
          </a:p>
          <a:p>
            <a:pPr lvl="1"/>
            <a:r>
              <a:rPr lang="sv-SE" dirty="0"/>
              <a:t>AUG </a:t>
            </a:r>
            <a:r>
              <a:rPr lang="sv-SE" dirty="0" err="1"/>
              <a:t>kodon</a:t>
            </a:r>
            <a:r>
              <a:rPr lang="sv-SE" dirty="0"/>
              <a:t> betyder START </a:t>
            </a:r>
          </a:p>
          <a:p>
            <a:pPr lvl="1"/>
            <a:r>
              <a:rPr lang="sv-SE" dirty="0"/>
              <a:t>3 </a:t>
            </a:r>
            <a:r>
              <a:rPr lang="sv-SE" dirty="0" err="1"/>
              <a:t>kodon</a:t>
            </a:r>
            <a:r>
              <a:rPr lang="sv-SE" dirty="0"/>
              <a:t> betyder STOPP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69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 celler i kroppen har exakt samma DNA</a:t>
            </a:r>
          </a:p>
          <a:p>
            <a:r>
              <a:rPr lang="sv-SE" dirty="0"/>
              <a:t>Olika celler har olika utseendet och funktioner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50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17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A32A0-0B9D-79E3-599D-87E2B5A87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379F65-01FB-076C-02F6-B1CEAFAA3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B1AB6F-2514-AC96-7AD5-C294D854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DB078E-FE8E-65B4-3A92-B689D097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AA4432-E81F-D44E-ABB4-43AE6D96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12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1F097-CAC0-95D5-2C5D-1D4E17EA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A8E6A91-4F79-6F09-6DFA-66AD7B57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C03F3E-50DB-5E72-4F3B-68D323C5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2FE81A-5868-72F7-C837-9FC5AE4E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A0B630-7620-4A7D-E0DE-98C5D2CE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30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DF92537-31FE-D2D4-C37B-DBBC69842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F0F3FA-AA85-DE27-D7BA-99F5E910E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2F6E6F-79CF-73CC-2215-932F34B9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C86D93-55B0-F726-06B5-CB0E79A6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0BFC9E-02FA-EA10-E515-BE684125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3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8458D-917F-3386-1358-FA5E9C65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3F92E5-FA71-F7DE-AAC7-FD2905E69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000D23-D47C-2AA0-5A6F-DC7D0DD9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59B059-1B78-3FAC-5266-2AF321F7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BAF48E-5ABF-3835-4568-33107622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90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1BD70-601C-A608-9604-29DC5C69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B05A51-84FD-6E88-AAE5-C0C64C14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7296E1-E82C-B674-5299-A43F4CC3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35CE35-F45B-105E-F8A7-1298411F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D9F413-F9D4-0763-FFFB-F7672B63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3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9DE1F-C627-EA9F-9D66-6E860BBD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381F3C-D592-2081-8347-9BBBA4540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67D5B2-B24D-B601-2410-2F591A40F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36910E-B775-6291-B07C-5CEED8FD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B29A34-6F22-C86A-E802-A470B96F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0E0F7C-B855-0EAF-7D71-A6084F78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61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6ADBB2-5182-9D84-2703-66F88720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8448B2-0FE4-71E1-B54B-2B8DE9620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70AD36-3EAF-9039-0B1A-A6D8CDF9F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2C0827-07D7-B8F1-C277-E83046D6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FA3D699-8B78-1CF8-3ECF-C86D4EC4E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AB2EBC7-9CA5-61D9-C561-D5A7646A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7E8C5AA-CB9C-6935-CFE5-E0F87DD3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7FDDEDD-59BD-F8B7-7F99-C0E68EAE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83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98D5D-AF34-7411-2C20-53112765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2A03D-BABC-C68C-0598-F5D8E274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33D3D01-78F8-F003-8ABB-1C54B2D1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AB523F-264E-205C-35E4-09D1A1DC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18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383F6EA-05D7-CE00-A682-7DA4FA9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DC5F50E-066D-D5D4-A1F6-EF48C5D4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45FD8F-4B59-3702-C4D1-E2199008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64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945114-33C1-9450-8CAE-A7EDD1DF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ED8CB-B62E-2F44-E4F2-88ED7504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4B67E7-31E6-DFFD-753D-AA8678EDD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42C241-7CB9-1E11-3A3A-0185C513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92E712-3613-4257-8782-E3ABE4CE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62502B-8D4A-76E5-6AE0-398AADA6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0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DB430E-9C3F-7059-AD91-A8441A28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03C3F9B-8850-CC14-EF87-5344FFEEB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60CB60-8D34-CD0E-81BD-D7EA228BC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2895B2-838A-65ED-3104-EDB80ADE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E5D041-B38C-D74A-0254-FEF5B6F0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527168-45CB-9A6D-F794-C8FA1859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65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15791FB-A82F-00BB-4AD3-FB62B83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54C90A-C01C-F03E-34FE-591FF29A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9F7B4-FAED-03A0-85A9-E8D9B760E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CEB7E2-AD02-D091-9CB7-ECD3E69F3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A80D5B-BDF8-18A3-B5DD-5FA4011BC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437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7E877F-3EC7-6079-BC51-DE781FF32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4C6535-BD15-96C0-F733-479A714A0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Den Centrala Dogmen </a:t>
            </a:r>
          </a:p>
        </p:txBody>
      </p:sp>
    </p:spTree>
    <p:extLst>
      <p:ext uri="{BB962C8B-B14F-4D97-AF65-F5344CB8AC3E}">
        <p14:creationId xmlns:p14="http://schemas.microsoft.com/office/powerpoint/2010/main" val="249762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CCD6E-B0DD-16BE-0F1A-A5D41FD4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andskrift, brev, papper&#10;&#10;AI-genererat innehåll kan vara felaktigt.">
            <a:extLst>
              <a:ext uri="{FF2B5EF4-FFF2-40B4-BE49-F238E27FC236}">
                <a16:creationId xmlns:a16="http://schemas.microsoft.com/office/drawing/2014/main" id="{060267CB-6550-8253-96FF-EC61B341E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25954" r="10790" b="45205"/>
          <a:stretch/>
        </p:blipFill>
        <p:spPr>
          <a:xfrm>
            <a:off x="0" y="693092"/>
            <a:ext cx="12217607" cy="54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96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63076-31B6-705B-A202-B066DFB9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Splitsning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9592B0-86F8-2ABE-A338-D8031808E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8664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 de flesta gener finns </a:t>
            </a:r>
            <a:r>
              <a:rPr lang="sv-SE" i="1" dirty="0" err="1"/>
              <a:t>exoner</a:t>
            </a:r>
            <a:r>
              <a:rPr lang="sv-SE" dirty="0"/>
              <a:t> (kodande delar) och </a:t>
            </a:r>
            <a:r>
              <a:rPr lang="sv-SE" i="1" dirty="0" err="1"/>
              <a:t>introner</a:t>
            </a:r>
            <a:r>
              <a:rPr lang="sv-SE" dirty="0"/>
              <a:t> (icke-kodande delar) </a:t>
            </a:r>
          </a:p>
          <a:p>
            <a:r>
              <a:rPr lang="sv-SE" dirty="0"/>
              <a:t>Enzymer klipper bort </a:t>
            </a:r>
            <a:r>
              <a:rPr lang="sv-SE" dirty="0" err="1"/>
              <a:t>introner</a:t>
            </a:r>
            <a:r>
              <a:rPr lang="sv-SE" dirty="0"/>
              <a:t> </a:t>
            </a:r>
          </a:p>
          <a:p>
            <a:r>
              <a:rPr lang="sv-SE" dirty="0"/>
              <a:t>Processen kallas </a:t>
            </a:r>
            <a:r>
              <a:rPr lang="sv-SE" b="1" dirty="0"/>
              <a:t>splitsning</a:t>
            </a:r>
            <a:r>
              <a:rPr lang="sv-SE" dirty="0"/>
              <a:t> </a:t>
            </a:r>
          </a:p>
          <a:p>
            <a:r>
              <a:rPr lang="sv-SE" dirty="0"/>
              <a:t>Exoner kan bindas ihop i flera olika variationer </a:t>
            </a:r>
          </a:p>
        </p:txBody>
      </p:sp>
      <p:pic>
        <p:nvPicPr>
          <p:cNvPr id="2050" name="Picture 2" descr="Introner (Biologi/Biologi 1) – Pluggakuten">
            <a:extLst>
              <a:ext uri="{FF2B5EF4-FFF2-40B4-BE49-F238E27FC236}">
                <a16:creationId xmlns:a16="http://schemas.microsoft.com/office/drawing/2014/main" id="{100769AF-B565-0251-B48D-8308EE44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34" y="2227751"/>
            <a:ext cx="7370566" cy="35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8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21B3F-999F-A24B-29CA-1F55D935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Translation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36C35B-989D-1435-7B61-668B7496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4352" cy="4351338"/>
          </a:xfrm>
        </p:spPr>
        <p:txBody>
          <a:bodyPr>
            <a:normAutofit fontScale="92500"/>
          </a:bodyPr>
          <a:lstStyle/>
          <a:p>
            <a:r>
              <a:rPr lang="sv-SE" dirty="0"/>
              <a:t>Processen där </a:t>
            </a:r>
            <a:r>
              <a:rPr lang="sv-SE" i="1" dirty="0"/>
              <a:t>m</a:t>
            </a:r>
            <a:r>
              <a:rPr lang="sv-SE" dirty="0"/>
              <a:t>RNA översätts till aminosyror kallas </a:t>
            </a:r>
            <a:r>
              <a:rPr lang="sv-SE" b="1" dirty="0"/>
              <a:t>translation</a:t>
            </a:r>
            <a:r>
              <a:rPr lang="sv-SE" dirty="0"/>
              <a:t> </a:t>
            </a:r>
          </a:p>
          <a:p>
            <a:r>
              <a:rPr lang="sv-SE" dirty="0"/>
              <a:t>Detta sker med hjälp av </a:t>
            </a:r>
            <a:r>
              <a:rPr lang="sv-SE" i="1" dirty="0" err="1"/>
              <a:t>t</a:t>
            </a:r>
            <a:r>
              <a:rPr lang="sv-SE" dirty="0" err="1"/>
              <a:t>RNA</a:t>
            </a:r>
            <a:r>
              <a:rPr lang="sv-SE" dirty="0"/>
              <a:t> molekyler som transporter aminosyror till </a:t>
            </a:r>
            <a:r>
              <a:rPr lang="sv-SE" dirty="0" err="1"/>
              <a:t>ribosomen</a:t>
            </a:r>
            <a:r>
              <a:rPr lang="sv-SE" dirty="0"/>
              <a:t> </a:t>
            </a:r>
          </a:p>
          <a:p>
            <a:r>
              <a:rPr lang="sv-SE" dirty="0"/>
              <a:t>3 kvävebaser = bastriplett = en </a:t>
            </a:r>
            <a:r>
              <a:rPr lang="sv-SE" dirty="0" err="1"/>
              <a:t>kodon</a:t>
            </a:r>
            <a:r>
              <a:rPr lang="sv-SE" dirty="0"/>
              <a:t> </a:t>
            </a:r>
          </a:p>
          <a:p>
            <a:r>
              <a:rPr lang="sv-SE" dirty="0"/>
              <a:t>Motsvarande triplett hos </a:t>
            </a:r>
            <a:r>
              <a:rPr lang="sv-SE" i="1" dirty="0" err="1"/>
              <a:t>t</a:t>
            </a:r>
            <a:r>
              <a:rPr lang="sv-SE" dirty="0" err="1"/>
              <a:t>RNA</a:t>
            </a:r>
            <a:r>
              <a:rPr lang="sv-SE" dirty="0"/>
              <a:t> molekylen kallas </a:t>
            </a:r>
            <a:r>
              <a:rPr lang="sv-SE" i="1" dirty="0"/>
              <a:t>antikodon </a:t>
            </a:r>
            <a:endParaRPr lang="sv-SE" dirty="0"/>
          </a:p>
          <a:p>
            <a:r>
              <a:rPr lang="sv-SE" dirty="0"/>
              <a:t>Varje </a:t>
            </a:r>
            <a:r>
              <a:rPr lang="sv-SE" i="1" dirty="0" err="1"/>
              <a:t>t</a:t>
            </a:r>
            <a:r>
              <a:rPr lang="sv-SE" dirty="0" err="1"/>
              <a:t>RNA</a:t>
            </a:r>
            <a:r>
              <a:rPr lang="sv-SE" dirty="0"/>
              <a:t> molekyl motsvarar en bestämd aminosyra </a:t>
            </a:r>
          </a:p>
        </p:txBody>
      </p:sp>
      <p:pic>
        <p:nvPicPr>
          <p:cNvPr id="5" name="Bildobjekt 4" descr="En bild som visar text, brev, kuvert, stationär&#10;&#10;AI-genererat innehåll kan vara felaktigt.">
            <a:extLst>
              <a:ext uri="{FF2B5EF4-FFF2-40B4-BE49-F238E27FC236}">
                <a16:creationId xmlns:a16="http://schemas.microsoft.com/office/drawing/2014/main" id="{B0511C50-F482-7BF4-AA5D-12636EBA4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20934" r="12608" b="35200"/>
          <a:stretch/>
        </p:blipFill>
        <p:spPr>
          <a:xfrm>
            <a:off x="6912864" y="1825625"/>
            <a:ext cx="5182202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ok, meny, papper&#10;&#10;AI-genererat innehåll kan vara felaktigt.">
            <a:extLst>
              <a:ext uri="{FF2B5EF4-FFF2-40B4-BE49-F238E27FC236}">
                <a16:creationId xmlns:a16="http://schemas.microsoft.com/office/drawing/2014/main" id="{5B55FE6A-A9BA-9953-4324-6A8F70EA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9732" r="14563" b="10267"/>
          <a:stretch/>
        </p:blipFill>
        <p:spPr>
          <a:xfrm>
            <a:off x="3087624" y="5951"/>
            <a:ext cx="6016752" cy="68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 exceptionelle genetiske kode – Intelligent design dk">
            <a:extLst>
              <a:ext uri="{FF2B5EF4-FFF2-40B4-BE49-F238E27FC236}">
                <a16:creationId xmlns:a16="http://schemas.microsoft.com/office/drawing/2014/main" id="{04EFE2FF-D734-3A2F-86D1-651A9D15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0"/>
            <a:ext cx="7991475" cy="6847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0376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480D58-5B55-09C2-E15C-6CDC9459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Genreglering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A371BD-2568-70D1-B0E1-D9C0F549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8850" cy="4351338"/>
          </a:xfrm>
        </p:spPr>
        <p:txBody>
          <a:bodyPr/>
          <a:lstStyle/>
          <a:p>
            <a:r>
              <a:rPr lang="sv-SE" dirty="0"/>
              <a:t>Gener inom </a:t>
            </a:r>
            <a:r>
              <a:rPr lang="sv-SE" dirty="0" err="1"/>
              <a:t>DNA:t</a:t>
            </a:r>
            <a:r>
              <a:rPr lang="sv-SE" dirty="0"/>
              <a:t> kan stängas av och sättas på – </a:t>
            </a:r>
            <a:r>
              <a:rPr lang="sv-SE" i="1" dirty="0"/>
              <a:t>genreglering</a:t>
            </a:r>
          </a:p>
          <a:p>
            <a:r>
              <a:rPr lang="sv-SE" dirty="0"/>
              <a:t>Kan ske i flera olika sätt: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Kemiska reaktioner som stänger av delar av </a:t>
            </a:r>
            <a:r>
              <a:rPr lang="sv-SE" dirty="0" err="1"/>
              <a:t>DNA:t</a:t>
            </a:r>
            <a:r>
              <a:rPr lang="sv-S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 err="1"/>
              <a:t>DNA:t</a:t>
            </a:r>
            <a:r>
              <a:rPr lang="sv-SE" dirty="0"/>
              <a:t> är hårt packat kring histoner så att ingen transkription sker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Histoner kan vara påverkat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Styrsekvenser (promotor) på </a:t>
            </a:r>
            <a:r>
              <a:rPr lang="sv-SE" dirty="0" err="1"/>
              <a:t>DNA:t</a:t>
            </a:r>
            <a:r>
              <a:rPr lang="sv-SE" dirty="0"/>
              <a:t> kan binda till sig </a:t>
            </a:r>
            <a:r>
              <a:rPr lang="sv-SE" i="1" dirty="0"/>
              <a:t>reglerande proteiner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4098" name="Picture 2" descr="Reglering av genuttryck Flashcards | Quizlet">
            <a:extLst>
              <a:ext uri="{FF2B5EF4-FFF2-40B4-BE49-F238E27FC236}">
                <a16:creationId xmlns:a16="http://schemas.microsoft.com/office/drawing/2014/main" id="{8353E330-F688-88C1-6630-B04A5252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825625"/>
            <a:ext cx="47625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7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3A481-3BCE-DCAD-755F-9240BFAA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Mutationer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A13025-C50E-A699-70CB-3A4410234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Mutationer är plötsliga förändringar i arvsmassans gensekvenser </a:t>
            </a:r>
          </a:p>
          <a:p>
            <a:r>
              <a:rPr lang="sv-SE" dirty="0"/>
              <a:t>Orsaker kan vara under celldelning men också UV-strålning och kemiska ämnen </a:t>
            </a:r>
          </a:p>
          <a:p>
            <a:r>
              <a:rPr lang="sv-SE" dirty="0"/>
              <a:t>Mutation arvs ej om de inte sker i könsceller eller en cell som bildar könsceller </a:t>
            </a:r>
          </a:p>
          <a:p>
            <a:r>
              <a:rPr lang="sv-SE" dirty="0"/>
              <a:t>Mutationer kan hända i delar som antingen: </a:t>
            </a:r>
          </a:p>
          <a:p>
            <a:pPr lvl="1"/>
            <a:r>
              <a:rPr lang="sv-SE" dirty="0"/>
              <a:t>Inte kodar för protein = ingenting händer </a:t>
            </a:r>
          </a:p>
          <a:p>
            <a:pPr lvl="1"/>
            <a:r>
              <a:rPr lang="sv-SE" dirty="0"/>
              <a:t>Kodar för protein = 1) </a:t>
            </a:r>
            <a:r>
              <a:rPr lang="sv-SE" i="1" dirty="0"/>
              <a:t>genmutation</a:t>
            </a:r>
            <a:r>
              <a:rPr lang="sv-SE" dirty="0"/>
              <a:t> eller 2) </a:t>
            </a:r>
            <a:r>
              <a:rPr lang="sv-SE" i="1" dirty="0"/>
              <a:t>kromosommutation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F625E-43A9-751E-F23C-E5F0C18D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1) Genmutationer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7A448D-E9CF-845E-CF7D-056D1DF4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6720" cy="4351338"/>
          </a:xfrm>
        </p:spPr>
        <p:txBody>
          <a:bodyPr/>
          <a:lstStyle/>
          <a:p>
            <a:r>
              <a:rPr lang="sv-SE" dirty="0"/>
              <a:t>Enstaka gener förändras </a:t>
            </a:r>
          </a:p>
          <a:p>
            <a:r>
              <a:rPr lang="sv-SE" dirty="0"/>
              <a:t>Kan vara: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Substitution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 err="1"/>
              <a:t>Insertion</a:t>
            </a:r>
            <a:r>
              <a:rPr lang="sv-S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 err="1"/>
              <a:t>Deletion</a:t>
            </a:r>
            <a:r>
              <a:rPr lang="sv-SE" dirty="0"/>
              <a:t> </a:t>
            </a:r>
          </a:p>
        </p:txBody>
      </p:sp>
      <p:pic>
        <p:nvPicPr>
          <p:cNvPr id="2054" name="Picture 6" descr="Mutationer og genetisk variation - Det er godt at vide">
            <a:extLst>
              <a:ext uri="{FF2B5EF4-FFF2-40B4-BE49-F238E27FC236}">
                <a16:creationId xmlns:a16="http://schemas.microsoft.com/office/drawing/2014/main" id="{FCAC034A-CEDE-03C7-F515-D8068678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0"/>
            <a:ext cx="689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12BF52C-0372-1C60-8CED-3D68D8465310}"/>
              </a:ext>
            </a:extLst>
          </p:cNvPr>
          <p:cNvSpPr/>
          <p:nvPr/>
        </p:nvSpPr>
        <p:spPr>
          <a:xfrm>
            <a:off x="10317480" y="4193540"/>
            <a:ext cx="1470660" cy="73660"/>
          </a:xfrm>
          <a:prstGeom prst="rect">
            <a:avLst/>
          </a:prstGeom>
          <a:solidFill>
            <a:srgbClr val="D5E5FF"/>
          </a:solidFill>
          <a:ln>
            <a:solidFill>
              <a:srgbClr val="D5E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E276F7D-8BD7-87C5-DD45-6232936E68C3}"/>
              </a:ext>
            </a:extLst>
          </p:cNvPr>
          <p:cNvSpPr/>
          <p:nvPr/>
        </p:nvSpPr>
        <p:spPr>
          <a:xfrm>
            <a:off x="10317480" y="5552440"/>
            <a:ext cx="789940" cy="111760"/>
          </a:xfrm>
          <a:prstGeom prst="rect">
            <a:avLst/>
          </a:prstGeom>
          <a:solidFill>
            <a:srgbClr val="D5E5FF"/>
          </a:solidFill>
          <a:ln>
            <a:solidFill>
              <a:srgbClr val="D5E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3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E5D283-702D-C3AD-8D8B-7F3888A8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2) Kromosommutationer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B18D7B-E4EA-CF25-3599-CFA9F19D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6760" cy="4351338"/>
          </a:xfrm>
        </p:spPr>
        <p:txBody>
          <a:bodyPr/>
          <a:lstStyle/>
          <a:p>
            <a:r>
              <a:rPr lang="sv-SE" dirty="0"/>
              <a:t>När celler delar sig och kromosomerna inte fördelas lika mellan de både dottercellerna </a:t>
            </a:r>
          </a:p>
          <a:p>
            <a:pPr lvl="1"/>
            <a:r>
              <a:rPr lang="sv-SE" dirty="0" err="1"/>
              <a:t>Monosomi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Trisomi</a:t>
            </a:r>
            <a:r>
              <a:rPr lang="sv-SE" dirty="0"/>
              <a:t>  </a:t>
            </a:r>
          </a:p>
          <a:p>
            <a:r>
              <a:rPr lang="sv-SE" dirty="0"/>
              <a:t>Delar av en kromosom saknas eller har förenats med andra kromosomer </a:t>
            </a:r>
          </a:p>
        </p:txBody>
      </p:sp>
      <p:pic>
        <p:nvPicPr>
          <p:cNvPr id="3074" name="Picture 2" descr="Karyotyping">
            <a:extLst>
              <a:ext uri="{FF2B5EF4-FFF2-40B4-BE49-F238E27FC236}">
                <a16:creationId xmlns:a16="http://schemas.microsoft.com/office/drawing/2014/main" id="{D32B4045-4AC0-3975-81F8-233192C9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7" y="0"/>
            <a:ext cx="5394953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romosommutationer">
            <a:extLst>
              <a:ext uri="{FF2B5EF4-FFF2-40B4-BE49-F238E27FC236}">
                <a16:creationId xmlns:a16="http://schemas.microsoft.com/office/drawing/2014/main" id="{5C6C6EFE-3F90-2790-DDFE-0102E7E90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b="9931"/>
          <a:stretch/>
        </p:blipFill>
        <p:spPr bwMode="auto">
          <a:xfrm>
            <a:off x="5993508" y="4414520"/>
            <a:ext cx="6198492" cy="24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F4B4E5C-9799-9A42-4EE6-20705CD0B411}"/>
              </a:ext>
            </a:extLst>
          </p:cNvPr>
          <p:cNvSpPr/>
          <p:nvPr/>
        </p:nvSpPr>
        <p:spPr>
          <a:xfrm>
            <a:off x="10641330" y="5703570"/>
            <a:ext cx="472440" cy="473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30146C0-0195-3AF4-9A6D-7C1B98CE5379}"/>
              </a:ext>
            </a:extLst>
          </p:cNvPr>
          <p:cNvSpPr/>
          <p:nvPr/>
        </p:nvSpPr>
        <p:spPr>
          <a:xfrm>
            <a:off x="6560185" y="6657975"/>
            <a:ext cx="57785" cy="115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8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B8905-B938-2F03-06B9-714AFA19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 och 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8A873D-CF72-6320-568B-351C589C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5824" cy="4351338"/>
          </a:xfrm>
        </p:spPr>
        <p:txBody>
          <a:bodyPr/>
          <a:lstStyle/>
          <a:p>
            <a:r>
              <a:rPr lang="sv-SE" dirty="0"/>
              <a:t>DNA och RNA är nukleinsyror </a:t>
            </a:r>
          </a:p>
          <a:p>
            <a:r>
              <a:rPr lang="sv-SE" dirty="0"/>
              <a:t>Nukleinsyror består av många nukleotider  </a:t>
            </a:r>
          </a:p>
          <a:p>
            <a:pPr lvl="1"/>
            <a:r>
              <a:rPr lang="sv-SE" dirty="0"/>
              <a:t>Fosfat grupp </a:t>
            </a:r>
          </a:p>
          <a:p>
            <a:pPr lvl="1"/>
            <a:r>
              <a:rPr lang="sv-SE" dirty="0"/>
              <a:t>Monosackarid </a:t>
            </a:r>
          </a:p>
          <a:p>
            <a:pPr lvl="1"/>
            <a:r>
              <a:rPr lang="sv-SE" dirty="0"/>
              <a:t>Kvävebas </a:t>
            </a:r>
          </a:p>
          <a:p>
            <a:pPr marL="914400" lvl="2" indent="0">
              <a:buNone/>
            </a:pPr>
            <a:endParaRPr lang="sv-SE" dirty="0"/>
          </a:p>
        </p:txBody>
      </p:sp>
      <p:pic>
        <p:nvPicPr>
          <p:cNvPr id="5" name="Bildobjekt 4" descr="En bild som visar text, diagram, karta&#10;&#10;AI-genererat innehåll kan vara felaktigt.">
            <a:extLst>
              <a:ext uri="{FF2B5EF4-FFF2-40B4-BE49-F238E27FC236}">
                <a16:creationId xmlns:a16="http://schemas.microsoft.com/office/drawing/2014/main" id="{0FE6FAFE-48A0-AFFE-4A19-83F7595F7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r="23701"/>
          <a:stretch/>
        </p:blipFill>
        <p:spPr>
          <a:xfrm>
            <a:off x="5393938" y="237405"/>
            <a:ext cx="5844037" cy="63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36089-C60E-BAC4-31F5-C63D8F0C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B4549E62-4C64-6C7A-D08C-3B188CF35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1182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v-SE" dirty="0"/>
                  <a:t>DNA- molekyler består av två långa nukleotidkedjor i en dubbelspiral form </a:t>
                </a:r>
              </a:p>
              <a:p>
                <a:r>
                  <a:rPr lang="sv-SE" dirty="0"/>
                  <a:t>Två strängarna hålls ihop via vätebindningar mellan kvävebaser </a:t>
                </a:r>
              </a:p>
              <a:p>
                <a:pPr lvl="1"/>
                <a:r>
                  <a:rPr lang="sv-SE" dirty="0"/>
                  <a:t>A : T 	(A : U i RNA) </a:t>
                </a:r>
              </a:p>
              <a:p>
                <a:pPr lvl="1"/>
                <a:r>
                  <a:rPr lang="sv-SE" dirty="0"/>
                  <a:t>C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sv-SE" dirty="0"/>
                  <a:t> G </a:t>
                </a:r>
              </a:p>
              <a:p>
                <a:r>
                  <a:rPr lang="sv-SE" dirty="0"/>
                  <a:t>DNA dubbelspiral tråd lindar kring proteiner, </a:t>
                </a:r>
                <a:r>
                  <a:rPr lang="sv-SE" i="1" dirty="0"/>
                  <a:t>histoner</a:t>
                </a:r>
                <a:r>
                  <a:rPr lang="sv-SE" dirty="0"/>
                  <a:t> </a:t>
                </a:r>
              </a:p>
              <a:p>
                <a:pPr lvl="1"/>
                <a:r>
                  <a:rPr lang="sv-SE" dirty="0"/>
                  <a:t>Tillsammans är de </a:t>
                </a:r>
                <a:r>
                  <a:rPr lang="sv-SE" i="1" dirty="0"/>
                  <a:t>kromatin-trådar </a:t>
                </a:r>
                <a:endParaRPr lang="sv-SE" dirty="0"/>
              </a:p>
              <a:p>
                <a:r>
                  <a:rPr lang="sv-SE" dirty="0"/>
                  <a:t>Kromatin-trådar packas ihop tills de blir kompakta stavar, </a:t>
                </a:r>
                <a:r>
                  <a:rPr lang="sv-SE" i="1" dirty="0"/>
                  <a:t>kromosomer</a:t>
                </a:r>
                <a:r>
                  <a:rPr lang="sv-SE" dirty="0"/>
                  <a:t>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B4549E62-4C64-6C7A-D08C-3B188CF35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11824" cy="4351338"/>
              </a:xfrm>
              <a:blipFill>
                <a:blip r:embed="rId3"/>
                <a:stretch>
                  <a:fillRect l="-1766" t="-3081" r="-3140" b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DNA-molekylens beståndsdelar – Ugglans Biologi">
            <a:extLst>
              <a:ext uri="{FF2B5EF4-FFF2-40B4-BE49-F238E27FC236}">
                <a16:creationId xmlns:a16="http://schemas.microsoft.com/office/drawing/2014/main" id="{5678B745-219E-0E6F-0966-49CEA782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24" y="1572419"/>
            <a:ext cx="4762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5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CE75B-41ED-1E52-23C0-688D92D0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Centrala Dogmen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C4F98E-2032-1896-835D-5B2B46B66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Informationsflödet från DNA till syntes av proteiner i en cell </a:t>
            </a:r>
          </a:p>
          <a:p>
            <a:r>
              <a:rPr lang="sv-SE" dirty="0"/>
              <a:t>Informationsöverföringen från en generation till nästa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E53CE66-76A0-F4E4-4C3C-ABA8509E3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206737"/>
              </p:ext>
            </p:extLst>
          </p:nvPr>
        </p:nvGraphicFramePr>
        <p:xfrm>
          <a:off x="2561805" y="20017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p 9">
            <a:extLst>
              <a:ext uri="{FF2B5EF4-FFF2-40B4-BE49-F238E27FC236}">
                <a16:creationId xmlns:a16="http://schemas.microsoft.com/office/drawing/2014/main" id="{CE1BBEA4-6063-33D8-997B-BEA3ADF9725E}"/>
              </a:ext>
            </a:extLst>
          </p:cNvPr>
          <p:cNvGrpSpPr/>
          <p:nvPr/>
        </p:nvGrpSpPr>
        <p:grpSpPr>
          <a:xfrm rot="16200000">
            <a:off x="535793" y="4354180"/>
            <a:ext cx="1647647" cy="713881"/>
            <a:chOff x="7143" y="2068777"/>
            <a:chExt cx="2135187" cy="1281112"/>
          </a:xfrm>
          <a:solidFill>
            <a:schemeClr val="accent3">
              <a:lumMod val="75000"/>
            </a:schemeClr>
          </a:solidFill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8ED52683-AA2F-33DC-5F80-398AE9828639}"/>
                </a:ext>
              </a:extLst>
            </p:cNvPr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B3732402-9ADE-1BBE-EC90-C06F51E608DA}"/>
                </a:ext>
              </a:extLst>
            </p:cNvPr>
            <p:cNvSpPr txBox="1"/>
            <p:nvPr/>
          </p:nvSpPr>
          <p:spPr>
            <a:xfrm>
              <a:off x="7143" y="2068777"/>
              <a:ext cx="2097664" cy="1243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Replikation  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693A2D0-F6D0-0A56-8921-F405389232DE}"/>
              </a:ext>
            </a:extLst>
          </p:cNvPr>
          <p:cNvGrpSpPr/>
          <p:nvPr/>
        </p:nvGrpSpPr>
        <p:grpSpPr>
          <a:xfrm>
            <a:off x="7246190" y="3165894"/>
            <a:ext cx="1858034" cy="713880"/>
            <a:chOff x="2996406" y="2068777"/>
            <a:chExt cx="2135187" cy="1281112"/>
          </a:xfrm>
          <a:solidFill>
            <a:schemeClr val="accent3">
              <a:lumMod val="75000"/>
            </a:schemeClr>
          </a:solidFill>
        </p:grpSpPr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5A0B51A1-D443-F8C0-6B47-CE4E486C6C80}"/>
                </a:ext>
              </a:extLst>
            </p:cNvPr>
            <p:cNvSpPr/>
            <p:nvPr/>
          </p:nvSpPr>
          <p:spPr>
            <a:xfrm>
              <a:off x="2996406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Rektangel: rundade hörn 4">
              <a:extLst>
                <a:ext uri="{FF2B5EF4-FFF2-40B4-BE49-F238E27FC236}">
                  <a16:creationId xmlns:a16="http://schemas.microsoft.com/office/drawing/2014/main" id="{1C558B99-AB15-F287-670F-AA0CDF080F6C}"/>
                </a:ext>
              </a:extLst>
            </p:cNvPr>
            <p:cNvSpPr txBox="1"/>
            <p:nvPr/>
          </p:nvSpPr>
          <p:spPr>
            <a:xfrm>
              <a:off x="3033928" y="2106299"/>
              <a:ext cx="2060143" cy="12060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Translation </a:t>
              </a:r>
            </a:p>
          </p:txBody>
        </p:sp>
      </p:grpSp>
      <p:sp>
        <p:nvSpPr>
          <p:cNvPr id="16" name="Pil: högerböjd 15">
            <a:extLst>
              <a:ext uri="{FF2B5EF4-FFF2-40B4-BE49-F238E27FC236}">
                <a16:creationId xmlns:a16="http://schemas.microsoft.com/office/drawing/2014/main" id="{91A7550B-BB3B-93C0-7DD8-CCC4B07F8354}"/>
              </a:ext>
            </a:extLst>
          </p:cNvPr>
          <p:cNvSpPr/>
          <p:nvPr/>
        </p:nvSpPr>
        <p:spPr>
          <a:xfrm>
            <a:off x="1810648" y="3627857"/>
            <a:ext cx="1544128" cy="2488721"/>
          </a:xfrm>
          <a:prstGeom prst="curvedRightArrow">
            <a:avLst>
              <a:gd name="adj1" fmla="val 12889"/>
              <a:gd name="adj2" fmla="val 36268"/>
              <a:gd name="adj3" fmla="val 3729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9B83BE5-E121-3504-81D5-90B92D2E7944}"/>
              </a:ext>
            </a:extLst>
          </p:cNvPr>
          <p:cNvGrpSpPr/>
          <p:nvPr/>
        </p:nvGrpSpPr>
        <p:grpSpPr>
          <a:xfrm>
            <a:off x="4105933" y="3138110"/>
            <a:ext cx="1932317" cy="713881"/>
            <a:chOff x="7143" y="2068777"/>
            <a:chExt cx="2135187" cy="1281112"/>
          </a:xfrm>
        </p:grpSpPr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2DBC20D7-6B27-3DC6-5DC8-D673A6A3958E}"/>
                </a:ext>
              </a:extLst>
            </p:cNvPr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Rektangel: rundade hörn 4">
              <a:extLst>
                <a:ext uri="{FF2B5EF4-FFF2-40B4-BE49-F238E27FC236}">
                  <a16:creationId xmlns:a16="http://schemas.microsoft.com/office/drawing/2014/main" id="{2D095A61-980C-7E08-697B-EAF1087E6037}"/>
                </a:ext>
              </a:extLst>
            </p:cNvPr>
            <p:cNvSpPr txBox="1"/>
            <p:nvPr/>
          </p:nvSpPr>
          <p:spPr>
            <a:xfrm>
              <a:off x="44665" y="2106299"/>
              <a:ext cx="2060143" cy="12060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Transkription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81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6CBAB1-8EA8-F639-029A-0630A8B9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Replikation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6A8727-F57E-3C2B-8340-1089F82E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631611" cy="466725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Innan celldelning måste alla kromosomer kopieras </a:t>
            </a:r>
          </a:p>
          <a:p>
            <a:r>
              <a:rPr lang="sv-SE" dirty="0"/>
              <a:t>Under processen bildas en replikationsgaffel </a:t>
            </a:r>
          </a:p>
          <a:p>
            <a:pPr lvl="1"/>
            <a:r>
              <a:rPr lang="sv-SE" dirty="0"/>
              <a:t>Vätebindningarna mellan kvävebaser bryts </a:t>
            </a:r>
          </a:p>
          <a:p>
            <a:pPr lvl="1"/>
            <a:r>
              <a:rPr lang="sv-SE" dirty="0"/>
              <a:t>Enzymet </a:t>
            </a:r>
            <a:r>
              <a:rPr lang="sv-SE" sz="2600" b="1" dirty="0"/>
              <a:t>helikas</a:t>
            </a:r>
            <a:r>
              <a:rPr lang="sv-SE" dirty="0"/>
              <a:t> gör detta </a:t>
            </a:r>
          </a:p>
          <a:p>
            <a:r>
              <a:rPr lang="sv-SE" dirty="0"/>
              <a:t>Varje DNA-sträng funkar som mall för en ny sträng </a:t>
            </a:r>
          </a:p>
          <a:p>
            <a:r>
              <a:rPr lang="sv-SE" dirty="0"/>
              <a:t>Strängarna växer via polymerisation av den 3’ änden av enzymet </a:t>
            </a:r>
            <a:r>
              <a:rPr lang="sv-SE" b="1" dirty="0"/>
              <a:t>DNA-polymeras </a:t>
            </a:r>
            <a:endParaRPr lang="sv-SE" dirty="0"/>
          </a:p>
        </p:txBody>
      </p:sp>
      <p:pic>
        <p:nvPicPr>
          <p:cNvPr id="10" name="Bildobjekt 9" descr="En bild som visar text, konst, handskrift, bok&#10;&#10;Automatiskt genererad beskrivning">
            <a:extLst>
              <a:ext uri="{FF2B5EF4-FFF2-40B4-BE49-F238E27FC236}">
                <a16:creationId xmlns:a16="http://schemas.microsoft.com/office/drawing/2014/main" id="{E12734E7-2B00-FCB9-D6BA-8799655A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7044"/>
          <a:stretch/>
        </p:blipFill>
        <p:spPr>
          <a:xfrm>
            <a:off x="6944264" y="-1806"/>
            <a:ext cx="5247736" cy="68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5472B-669A-8AB3-A082-5F6420CA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två strängarna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3D2331-0BD9-E9F7-5891-073A1FF9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ena strängen bildas från 5’ till 3’ i samma riktning som helikas öppnar </a:t>
            </a:r>
            <a:r>
              <a:rPr lang="sv-SE" dirty="0" err="1"/>
              <a:t>replikationsgaffel</a:t>
            </a:r>
            <a:endParaRPr lang="sv-SE" dirty="0"/>
          </a:p>
          <a:p>
            <a:r>
              <a:rPr lang="sv-SE" dirty="0"/>
              <a:t>Den andra strängen måste bildas i små fragment på ca 1000 nukleotider åt gången </a:t>
            </a:r>
          </a:p>
          <a:p>
            <a:r>
              <a:rPr lang="sv-SE" dirty="0"/>
              <a:t>Fragmenten kopplas ihop av </a:t>
            </a:r>
            <a:r>
              <a:rPr lang="sv-SE" b="1" dirty="0"/>
              <a:t>DNA-ligas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4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21AEB-6A25-9514-760B-E8D5BBC2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DNA-polymeras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2182-6A31-28C2-D0DB-CE93E61B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DNA-polymeras lägger nya nukleotider med en hastighet av ca. 1000 nukleotider per minut </a:t>
            </a:r>
          </a:p>
          <a:p>
            <a:r>
              <a:rPr lang="sv-SE" dirty="0"/>
              <a:t>Den gör sällan fel, men ungefär 1 nukleotid var 100 000:e </a:t>
            </a:r>
          </a:p>
          <a:p>
            <a:r>
              <a:rPr lang="sv-SE" dirty="0"/>
              <a:t>Den stannar upp, tar bort den felaktig nukleotid, och lägger in den rätta </a:t>
            </a:r>
          </a:p>
          <a:p>
            <a:r>
              <a:rPr lang="sv-SE" dirty="0"/>
              <a:t>Virus å andra sidan gör inte ett sådant noggrant arbete </a:t>
            </a:r>
          </a:p>
          <a:p>
            <a:r>
              <a:rPr lang="sv-SE" dirty="0"/>
              <a:t>Massor med felaktiga nukleotider = </a:t>
            </a:r>
            <a:r>
              <a:rPr lang="sv-SE" i="1" dirty="0"/>
              <a:t>mutationer</a:t>
            </a:r>
            <a:endParaRPr lang="sv-SE" dirty="0"/>
          </a:p>
          <a:p>
            <a:r>
              <a:rPr lang="sv-SE" dirty="0"/>
              <a:t>Virusets proteiner förändrar ständigt så att immunförsvar inte känner igen dem </a:t>
            </a:r>
          </a:p>
          <a:p>
            <a:pPr lvl="1"/>
            <a:r>
              <a:rPr lang="sv-SE" dirty="0"/>
              <a:t>Ny influensa varje säsong </a:t>
            </a:r>
          </a:p>
        </p:txBody>
      </p:sp>
    </p:spTree>
    <p:extLst>
      <p:ext uri="{BB962C8B-B14F-4D97-AF65-F5344CB8AC3E}">
        <p14:creationId xmlns:p14="http://schemas.microsoft.com/office/powerpoint/2010/main" val="247141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23D28F-6919-675B-D999-1FC5588E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Transkription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118080-B71D-065B-5CF1-97471E2C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8824" cy="4351338"/>
          </a:xfrm>
        </p:spPr>
        <p:txBody>
          <a:bodyPr/>
          <a:lstStyle/>
          <a:p>
            <a:r>
              <a:rPr lang="sv-SE" dirty="0"/>
              <a:t>DNA finns i cellkärnan </a:t>
            </a:r>
          </a:p>
          <a:p>
            <a:r>
              <a:rPr lang="sv-SE" dirty="0"/>
              <a:t>Proteinsyntes sker i </a:t>
            </a:r>
            <a:r>
              <a:rPr lang="sv-SE" dirty="0" err="1"/>
              <a:t>ribosomerna</a:t>
            </a:r>
            <a:r>
              <a:rPr lang="sv-SE" dirty="0"/>
              <a:t> som ligger i cytoplasman </a:t>
            </a:r>
          </a:p>
          <a:p>
            <a:r>
              <a:rPr lang="sv-SE" dirty="0" err="1"/>
              <a:t>DNA:t</a:t>
            </a:r>
            <a:r>
              <a:rPr lang="sv-SE" dirty="0"/>
              <a:t> måste överföras till </a:t>
            </a:r>
            <a:r>
              <a:rPr lang="sv-SE" i="1" dirty="0"/>
              <a:t>m</a:t>
            </a:r>
            <a:r>
              <a:rPr lang="sv-SE" dirty="0"/>
              <a:t>RNA (</a:t>
            </a:r>
            <a:r>
              <a:rPr lang="sv-SE" i="1" dirty="0"/>
              <a:t>m</a:t>
            </a:r>
            <a:r>
              <a:rPr lang="sv-SE" dirty="0"/>
              <a:t> för </a:t>
            </a:r>
            <a:r>
              <a:rPr lang="sv-SE" dirty="0" err="1"/>
              <a:t>messenger</a:t>
            </a:r>
            <a:r>
              <a:rPr lang="sv-SE" dirty="0"/>
              <a:t> = </a:t>
            </a:r>
            <a:r>
              <a:rPr lang="sv-SE" dirty="0" err="1"/>
              <a:t>budbärar</a:t>
            </a:r>
            <a:r>
              <a:rPr lang="sv-SE" dirty="0"/>
              <a:t>) </a:t>
            </a:r>
          </a:p>
        </p:txBody>
      </p:sp>
      <p:pic>
        <p:nvPicPr>
          <p:cNvPr id="5" name="Bildobjekt 4" descr="En bild som visar text, bok, handskrift, brev&#10;&#10;AI-genererat innehåll kan vara felaktigt.">
            <a:extLst>
              <a:ext uri="{FF2B5EF4-FFF2-40B4-BE49-F238E27FC236}">
                <a16:creationId xmlns:a16="http://schemas.microsoft.com/office/drawing/2014/main" id="{E63BBA72-C719-50B9-AE9B-72ADFD01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30800" r="21852" b="22799"/>
          <a:stretch/>
        </p:blipFill>
        <p:spPr>
          <a:xfrm>
            <a:off x="6284978" y="475938"/>
            <a:ext cx="5855208" cy="59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E96C2-FF3B-32F6-151B-1EAF8C72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Transkription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57555D-423F-9BB8-88DC-51ABF25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Enzymet RNA-polymeras fäster vid speciella ”styrsekvenser” </a:t>
            </a:r>
          </a:p>
          <a:p>
            <a:r>
              <a:rPr lang="sv-SE" dirty="0"/>
              <a:t>Enzymet bryter vätebindningar mellan DNA-molekylens kvävebaser </a:t>
            </a:r>
          </a:p>
          <a:p>
            <a:r>
              <a:rPr lang="sv-SE" dirty="0"/>
              <a:t>En av DNA-molekylen (3’ </a:t>
            </a:r>
            <a:r>
              <a:rPr lang="sv-SE" dirty="0">
                <a:sym typeface="Wingdings" panose="05000000000000000000" pitchFamily="2" charset="2"/>
              </a:rPr>
              <a:t> 5’) </a:t>
            </a:r>
            <a:r>
              <a:rPr lang="sv-SE" dirty="0"/>
              <a:t>blir till mallen </a:t>
            </a:r>
          </a:p>
          <a:p>
            <a:r>
              <a:rPr lang="sv-SE" dirty="0"/>
              <a:t>Enzymet tar fria RNA nukleotider och lägger ihop de till en </a:t>
            </a:r>
            <a:r>
              <a:rPr lang="sv-SE" i="1" dirty="0"/>
              <a:t>m</a:t>
            </a:r>
            <a:r>
              <a:rPr lang="sv-SE" dirty="0"/>
              <a:t>RNA kedja </a:t>
            </a:r>
          </a:p>
        </p:txBody>
      </p:sp>
      <p:pic>
        <p:nvPicPr>
          <p:cNvPr id="5" name="Bildobjekt 4" descr="En bild som visar text, handskrift, brev, papper&#10;&#10;AI-genererat innehåll kan vara felaktigt.">
            <a:extLst>
              <a:ext uri="{FF2B5EF4-FFF2-40B4-BE49-F238E27FC236}">
                <a16:creationId xmlns:a16="http://schemas.microsoft.com/office/drawing/2014/main" id="{C13C40D9-3446-A9B8-2D34-081A57080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25954" r="10790" b="45205"/>
          <a:stretch/>
        </p:blipFill>
        <p:spPr>
          <a:xfrm>
            <a:off x="2834640" y="4325112"/>
            <a:ext cx="5541264" cy="24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624</Words>
  <Application>Microsoft Office PowerPoint</Application>
  <PresentationFormat>Bredbild</PresentationFormat>
  <Paragraphs>103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Wingdings</vt:lpstr>
      <vt:lpstr>Office-tema</vt:lpstr>
      <vt:lpstr>Biologi 1</vt:lpstr>
      <vt:lpstr>DNA och RNA</vt:lpstr>
      <vt:lpstr>DNA</vt:lpstr>
      <vt:lpstr>Den Centrala Dogmen </vt:lpstr>
      <vt:lpstr>Replikation </vt:lpstr>
      <vt:lpstr>De två strängarna </vt:lpstr>
      <vt:lpstr>DNA-polymeras</vt:lpstr>
      <vt:lpstr>Transkription </vt:lpstr>
      <vt:lpstr>Transkription </vt:lpstr>
      <vt:lpstr>PowerPoint-presentation</vt:lpstr>
      <vt:lpstr>Splitsning </vt:lpstr>
      <vt:lpstr>Translation </vt:lpstr>
      <vt:lpstr>PowerPoint-presentation</vt:lpstr>
      <vt:lpstr>PowerPoint-presentation</vt:lpstr>
      <vt:lpstr>Genreglering  </vt:lpstr>
      <vt:lpstr>Mutationer </vt:lpstr>
      <vt:lpstr>1) Genmutationer </vt:lpstr>
      <vt:lpstr>2) Kromosommutationer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2</cp:revision>
  <dcterms:created xsi:type="dcterms:W3CDTF">2024-11-15T08:49:27Z</dcterms:created>
  <dcterms:modified xsi:type="dcterms:W3CDTF">2025-02-28T08:32:36Z</dcterms:modified>
</cp:coreProperties>
</file>